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</p:sldIdLst>
  <p:sldSz cx="12047538" cy="16559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4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750" y="72"/>
      </p:cViewPr>
      <p:guideLst>
        <p:guide orient="horz" pos="524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charite.de\homes\h04\eberlej\Dokumente\05%20--%20P%20R%20O%20J%20E%20K%20T%20E\01%20-%20AKTUELL\2022%20JE%20CTCL%20neu\220912%20HH%20SeAx%20Combi%20low%20concentrations\220914%20SeAx%20-%20S63-ABT%20low%2024h%20-%20Cal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charite.de\homes\h04\eberlej\Dokumente\05%20--%20P%20R%20O%20J%20E%20K%20T%20E\01%20-%20AKTUELL\2022%20JE%20CTCL%20neu\220915%20HH%20Combi%20low%20concentrations\220917%20HH%20-%20S63%20lower-ABT%20low%2024h%20-%20Ap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2199082462397801"/>
          <c:w val="0.89588698682740531"/>
          <c:h val="0.5721251919181725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9BB-4AE3-BB91-DC32A547700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9BB-4AE3-BB91-DC32A547700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9BB-4AE3-BB91-DC32A547700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9BB-4AE3-BB91-DC32A547700C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9BB-4AE3-BB91-DC32A547700C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9BB-4AE3-BB91-DC32A547700C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39BB-4AE3-BB91-DC32A547700C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39BB-4AE3-BB91-DC32A547700C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39BB-4AE3-BB91-DC32A547700C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39BB-4AE3-BB91-DC32A547700C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39BB-4AE3-BB91-DC32A547700C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39BB-4AE3-BB91-DC32A547700C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39BB-4AE3-BB91-DC32A547700C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39BB-4AE3-BB91-DC32A547700C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39BB-4AE3-BB91-DC32A547700C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39BB-4AE3-BB91-DC32A547700C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39BB-4AE3-BB91-DC32A547700C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Tabelle1!$H$36:$H$51</c:f>
                <c:numCache>
                  <c:formatCode>General</c:formatCode>
                  <c:ptCount val="16"/>
                  <c:pt idx="0">
                    <c:v>4.4318635726913129</c:v>
                  </c:pt>
                  <c:pt idx="1">
                    <c:v>5.1356984856263344</c:v>
                  </c:pt>
                  <c:pt idx="2">
                    <c:v>7.1819310127213747</c:v>
                  </c:pt>
                  <c:pt idx="3">
                    <c:v>1.5863321279710492</c:v>
                  </c:pt>
                  <c:pt idx="4">
                    <c:v>3.7637181572363421</c:v>
                  </c:pt>
                  <c:pt idx="5">
                    <c:v>4.9805132568002897</c:v>
                  </c:pt>
                  <c:pt idx="6">
                    <c:v>1.227953590202381</c:v>
                  </c:pt>
                  <c:pt idx="7">
                    <c:v>0.86015575642467978</c:v>
                  </c:pt>
                  <c:pt idx="8">
                    <c:v>1.2472357054954504</c:v>
                  </c:pt>
                  <c:pt idx="9">
                    <c:v>3.7559284634160379</c:v>
                  </c:pt>
                  <c:pt idx="10">
                    <c:v>3.9884872736139005</c:v>
                  </c:pt>
                  <c:pt idx="11">
                    <c:v>0</c:v>
                  </c:pt>
                  <c:pt idx="12">
                    <c:v>0.70347566404163964</c:v>
                  </c:pt>
                  <c:pt idx="13">
                    <c:v>1.224883907720671</c:v>
                  </c:pt>
                  <c:pt idx="14">
                    <c:v>1.2152786484196136</c:v>
                  </c:pt>
                  <c:pt idx="15">
                    <c:v>0</c:v>
                  </c:pt>
                </c:numCache>
              </c:numRef>
            </c:plus>
            <c:minus>
              <c:numRef>
                <c:f>Tabelle1!$H$36:$H$51</c:f>
                <c:numCache>
                  <c:formatCode>General</c:formatCode>
                  <c:ptCount val="16"/>
                  <c:pt idx="0">
                    <c:v>4.4318635726913129</c:v>
                  </c:pt>
                  <c:pt idx="1">
                    <c:v>5.1356984856263344</c:v>
                  </c:pt>
                  <c:pt idx="2">
                    <c:v>7.1819310127213747</c:v>
                  </c:pt>
                  <c:pt idx="3">
                    <c:v>1.5863321279710492</c:v>
                  </c:pt>
                  <c:pt idx="4">
                    <c:v>3.7637181572363421</c:v>
                  </c:pt>
                  <c:pt idx="5">
                    <c:v>4.9805132568002897</c:v>
                  </c:pt>
                  <c:pt idx="6">
                    <c:v>1.227953590202381</c:v>
                  </c:pt>
                  <c:pt idx="7">
                    <c:v>0.86015575642467978</c:v>
                  </c:pt>
                  <c:pt idx="8">
                    <c:v>1.2472357054954504</c:v>
                  </c:pt>
                  <c:pt idx="9">
                    <c:v>3.7559284634160379</c:v>
                  </c:pt>
                  <c:pt idx="10">
                    <c:v>3.9884872736139005</c:v>
                  </c:pt>
                  <c:pt idx="11">
                    <c:v>0</c:v>
                  </c:pt>
                  <c:pt idx="12">
                    <c:v>0.70347566404163964</c:v>
                  </c:pt>
                  <c:pt idx="13">
                    <c:v>1.224883907720671</c:v>
                  </c:pt>
                  <c:pt idx="14">
                    <c:v>1.2152786484196136</c:v>
                  </c:pt>
                  <c:pt idx="15">
                    <c:v>0</c:v>
                  </c:pt>
                </c:numCache>
              </c:numRef>
            </c:minus>
          </c:errBars>
          <c:cat>
            <c:strRef>
              <c:f>Tabelle1!$A$36:$A$51</c:f>
              <c:strCache>
                <c:ptCount val="16"/>
                <c:pt idx="0">
                  <c:v>ABT0/S63-0</c:v>
                </c:pt>
                <c:pt idx="1">
                  <c:v>ABT0/S63-250</c:v>
                </c:pt>
                <c:pt idx="2">
                  <c:v>ABT0/S63-500</c:v>
                </c:pt>
                <c:pt idx="3">
                  <c:v>ABT0/S63-1000</c:v>
                </c:pt>
                <c:pt idx="4">
                  <c:v>ABT10/S63-0</c:v>
                </c:pt>
                <c:pt idx="5">
                  <c:v>ABT10/S63-250</c:v>
                </c:pt>
                <c:pt idx="6">
                  <c:v>ABT10/S63-500</c:v>
                </c:pt>
                <c:pt idx="7">
                  <c:v>ABT10/S63-1000</c:v>
                </c:pt>
                <c:pt idx="8">
                  <c:v>ABT100/S63-0</c:v>
                </c:pt>
                <c:pt idx="9">
                  <c:v>ABT100/S63-250</c:v>
                </c:pt>
                <c:pt idx="10">
                  <c:v>ABT100/S63-500</c:v>
                </c:pt>
                <c:pt idx="11">
                  <c:v>ABT100/S63-1000</c:v>
                </c:pt>
                <c:pt idx="12">
                  <c:v>ABT1000/S63-0</c:v>
                </c:pt>
                <c:pt idx="13">
                  <c:v>ABT1000/S63-250</c:v>
                </c:pt>
                <c:pt idx="14">
                  <c:v>ABT1000/S63-500</c:v>
                </c:pt>
                <c:pt idx="15">
                  <c:v>ABT1000/S63-1000</c:v>
                </c:pt>
              </c:strCache>
            </c:strRef>
          </c:cat>
          <c:val>
            <c:numRef>
              <c:f>Tabelle1!$G$36:$G$51</c:f>
              <c:numCache>
                <c:formatCode>0.0</c:formatCode>
                <c:ptCount val="16"/>
                <c:pt idx="0">
                  <c:v>100</c:v>
                </c:pt>
                <c:pt idx="1">
                  <c:v>95.562575763141453</c:v>
                </c:pt>
                <c:pt idx="2">
                  <c:v>95.312786981596446</c:v>
                </c:pt>
                <c:pt idx="3">
                  <c:v>101.02486867722145</c:v>
                </c:pt>
                <c:pt idx="4">
                  <c:v>96.60581126253534</c:v>
                </c:pt>
                <c:pt idx="5">
                  <c:v>95.474415016713806</c:v>
                </c:pt>
                <c:pt idx="6">
                  <c:v>97.057635087977062</c:v>
                </c:pt>
                <c:pt idx="7">
                  <c:v>96.925393968335584</c:v>
                </c:pt>
                <c:pt idx="8">
                  <c:v>69.077618190500672</c:v>
                </c:pt>
                <c:pt idx="9">
                  <c:v>43.187745656246548</c:v>
                </c:pt>
                <c:pt idx="10">
                  <c:v>37.747492928773461</c:v>
                </c:pt>
                <c:pt idx="11">
                  <c:v>0</c:v>
                </c:pt>
                <c:pt idx="12">
                  <c:v>12.518825992726738</c:v>
                </c:pt>
                <c:pt idx="13">
                  <c:v>11.809866656871028</c:v>
                </c:pt>
                <c:pt idx="14">
                  <c:v>12.698820850016531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39BB-4AE3-BB91-DC32A54770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567964097950186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B99-4826-8FBA-1E49CF24828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B99-4826-8FBA-1E49CF24828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B99-4826-8FBA-1E49CF24828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B99-4826-8FBA-1E49CF248289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B99-4826-8FBA-1E49CF248289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B99-4826-8FBA-1E49CF248289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8B99-4826-8FBA-1E49CF248289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8B99-4826-8FBA-1E49CF248289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8B99-4826-8FBA-1E49CF248289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8B99-4826-8FBA-1E49CF248289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8B99-4826-8FBA-1E49CF248289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8B99-4826-8FBA-1E49CF248289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8B99-4826-8FBA-1E49CF248289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8B99-4826-8FBA-1E49CF248289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8B99-4826-8FBA-1E49CF248289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8B99-4826-8FBA-1E49CF248289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8B99-4826-8FBA-1E49CF248289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Tabelle1!$H$36:$H$51</c:f>
                <c:numCache>
                  <c:formatCode>General</c:formatCode>
                  <c:ptCount val="16"/>
                  <c:pt idx="0">
                    <c:v>2.1263932009504156</c:v>
                  </c:pt>
                  <c:pt idx="1">
                    <c:v>1.4546596710948179</c:v>
                  </c:pt>
                  <c:pt idx="2">
                    <c:v>3.720800314770079</c:v>
                  </c:pt>
                  <c:pt idx="3">
                    <c:v>2.4846625289429785</c:v>
                  </c:pt>
                  <c:pt idx="4">
                    <c:v>3.3181740276036029</c:v>
                  </c:pt>
                  <c:pt idx="5">
                    <c:v>0.17442674292693655</c:v>
                  </c:pt>
                  <c:pt idx="6">
                    <c:v>3.5488089774494758</c:v>
                  </c:pt>
                  <c:pt idx="7">
                    <c:v>0.17522870919184635</c:v>
                  </c:pt>
                  <c:pt idx="8">
                    <c:v>5.0104605096512733</c:v>
                  </c:pt>
                  <c:pt idx="9">
                    <c:v>3.3028992810125311</c:v>
                  </c:pt>
                  <c:pt idx="10">
                    <c:v>0.20129460056836135</c:v>
                  </c:pt>
                  <c:pt idx="11">
                    <c:v>4.2692823754309946E-2</c:v>
                  </c:pt>
                  <c:pt idx="12">
                    <c:v>1.1378525260988142</c:v>
                  </c:pt>
                  <c:pt idx="13">
                    <c:v>0.99423266971564261</c:v>
                  </c:pt>
                  <c:pt idx="14">
                    <c:v>0.15086449994960865</c:v>
                  </c:pt>
                  <c:pt idx="15">
                    <c:v>1.1686113879367885</c:v>
                  </c:pt>
                </c:numCache>
              </c:numRef>
            </c:plus>
            <c:minus>
              <c:numRef>
                <c:f>Tabelle1!$H$36:$H$51</c:f>
                <c:numCache>
                  <c:formatCode>General</c:formatCode>
                  <c:ptCount val="16"/>
                  <c:pt idx="0">
                    <c:v>2.1263932009504156</c:v>
                  </c:pt>
                  <c:pt idx="1">
                    <c:v>1.4546596710948179</c:v>
                  </c:pt>
                  <c:pt idx="2">
                    <c:v>3.720800314770079</c:v>
                  </c:pt>
                  <c:pt idx="3">
                    <c:v>2.4846625289429785</c:v>
                  </c:pt>
                  <c:pt idx="4">
                    <c:v>3.3181740276036029</c:v>
                  </c:pt>
                  <c:pt idx="5">
                    <c:v>0.17442674292693655</c:v>
                  </c:pt>
                  <c:pt idx="6">
                    <c:v>3.5488089774494758</c:v>
                  </c:pt>
                  <c:pt idx="7">
                    <c:v>0.17522870919184635</c:v>
                  </c:pt>
                  <c:pt idx="8">
                    <c:v>5.0104605096512733</c:v>
                  </c:pt>
                  <c:pt idx="9">
                    <c:v>3.3028992810125311</c:v>
                  </c:pt>
                  <c:pt idx="10">
                    <c:v>0.20129460056836135</c:v>
                  </c:pt>
                  <c:pt idx="11">
                    <c:v>4.2692823754309946E-2</c:v>
                  </c:pt>
                  <c:pt idx="12">
                    <c:v>1.1378525260988142</c:v>
                  </c:pt>
                  <c:pt idx="13">
                    <c:v>0.99423266971564261</c:v>
                  </c:pt>
                  <c:pt idx="14">
                    <c:v>0.15086449994960865</c:v>
                  </c:pt>
                  <c:pt idx="15">
                    <c:v>1.1686113879367885</c:v>
                  </c:pt>
                </c:numCache>
              </c:numRef>
            </c:minus>
          </c:errBars>
          <c:cat>
            <c:strRef>
              <c:f>Tabelle1!$A$36:$A$51</c:f>
              <c:strCache>
                <c:ptCount val="16"/>
                <c:pt idx="0">
                  <c:v>ABT0/S63-0</c:v>
                </c:pt>
                <c:pt idx="1">
                  <c:v>ABT0/S63-2</c:v>
                </c:pt>
                <c:pt idx="2">
                  <c:v>ABT0/S63-10</c:v>
                </c:pt>
                <c:pt idx="3">
                  <c:v>ABT0/S63-50</c:v>
                </c:pt>
                <c:pt idx="4">
                  <c:v>ABT10/S63-0</c:v>
                </c:pt>
                <c:pt idx="5">
                  <c:v>ABT10/S63-2</c:v>
                </c:pt>
                <c:pt idx="6">
                  <c:v>ABT10/S63-10</c:v>
                </c:pt>
                <c:pt idx="7">
                  <c:v>ABT10/S63-50</c:v>
                </c:pt>
                <c:pt idx="8">
                  <c:v>ABT100/S63-0</c:v>
                </c:pt>
                <c:pt idx="9">
                  <c:v>ABT100/S63-2</c:v>
                </c:pt>
                <c:pt idx="10">
                  <c:v>ABT100/S63-10</c:v>
                </c:pt>
                <c:pt idx="11">
                  <c:v>ABT100/S63-50</c:v>
                </c:pt>
                <c:pt idx="12">
                  <c:v>ABT250/S63-0</c:v>
                </c:pt>
                <c:pt idx="13">
                  <c:v>ABT250/S63-2</c:v>
                </c:pt>
                <c:pt idx="14">
                  <c:v>ABT250/S63-10</c:v>
                </c:pt>
                <c:pt idx="15">
                  <c:v>ABT250/S63-50</c:v>
                </c:pt>
              </c:strCache>
            </c:strRef>
          </c:cat>
          <c:val>
            <c:numRef>
              <c:f>Tabelle1!$G$36:$G$51</c:f>
              <c:numCache>
                <c:formatCode>0.0</c:formatCode>
                <c:ptCount val="16"/>
                <c:pt idx="0">
                  <c:v>100</c:v>
                </c:pt>
                <c:pt idx="1">
                  <c:v>95.149194821597732</c:v>
                </c:pt>
                <c:pt idx="2">
                  <c:v>76.551152510262085</c:v>
                </c:pt>
                <c:pt idx="3">
                  <c:v>37.594726870855702</c:v>
                </c:pt>
                <c:pt idx="4">
                  <c:v>96.033312282917606</c:v>
                </c:pt>
                <c:pt idx="5">
                  <c:v>88.013103883801705</c:v>
                </c:pt>
                <c:pt idx="6">
                  <c:v>37.969687401326176</c:v>
                </c:pt>
                <c:pt idx="7">
                  <c:v>4.6416166719292704</c:v>
                </c:pt>
                <c:pt idx="8">
                  <c:v>87.91837701294601</c:v>
                </c:pt>
                <c:pt idx="9">
                  <c:v>55.166561414587939</c:v>
                </c:pt>
                <c:pt idx="10">
                  <c:v>2.6641932428165456</c:v>
                </c:pt>
                <c:pt idx="11">
                  <c:v>4.7363435427849702E-2</c:v>
                </c:pt>
                <c:pt idx="12">
                  <c:v>90.850963056520357</c:v>
                </c:pt>
                <c:pt idx="13">
                  <c:v>44.245342595516263</c:v>
                </c:pt>
                <c:pt idx="14">
                  <c:v>0.85648879065361549</c:v>
                </c:pt>
                <c:pt idx="15">
                  <c:v>1.0498894853173351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8B99-4826-8FBA-1E49CF248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940268700072619E-2"/>
          <c:y val="0.12463148584905662"/>
          <c:w val="0.89382824981844589"/>
          <c:h val="0.5703043107966456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C34-4B68-9405-848ED8CCCEDA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AC34-4B68-9405-848ED8CCCED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AC34-4B68-9405-848ED8CCCEDA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AC34-4B68-9405-848ED8CCCEDA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AC34-4B68-9405-848ED8CCCEDA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AC34-4B68-9405-848ED8CCCEDA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AC34-4B68-9405-848ED8CCCEDA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AC34-4B68-9405-848ED8CCCEDA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AC34-4B68-9405-848ED8CCCEDA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AC34-4B68-9405-848ED8CCCEDA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AC34-4B68-9405-848ED8CCCEDA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AC34-4B68-9405-848ED8CCCEDA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AC34-4B68-9405-848ED8CCCEDA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AC34-4B68-9405-848ED8CCCEDA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D-AC34-4B68-9405-848ED8CCCEDA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F-AC34-4B68-9405-848ED8CCCEDA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AC34-4B68-9405-848ED8CCCEDA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Tabelle1!$H$3:$H$18</c:f>
                <c:numCache>
                  <c:formatCode>General</c:formatCode>
                  <c:ptCount val="16"/>
                  <c:pt idx="0">
                    <c:v>0.16041612554021289</c:v>
                  </c:pt>
                  <c:pt idx="1">
                    <c:v>0.24637369989509969</c:v>
                  </c:pt>
                  <c:pt idx="2">
                    <c:v>6.350852961085876E-2</c:v>
                  </c:pt>
                  <c:pt idx="3">
                    <c:v>0.2302896726588777</c:v>
                  </c:pt>
                  <c:pt idx="4">
                    <c:v>0.13076696830622028</c:v>
                  </c:pt>
                  <c:pt idx="5">
                    <c:v>1.0323759005323592</c:v>
                  </c:pt>
                  <c:pt idx="6">
                    <c:v>0.19857828011475304</c:v>
                  </c:pt>
                  <c:pt idx="7">
                    <c:v>0.14730919862656242</c:v>
                  </c:pt>
                  <c:pt idx="8">
                    <c:v>0.38591881702416725</c:v>
                  </c:pt>
                  <c:pt idx="9">
                    <c:v>0.31112698372207931</c:v>
                  </c:pt>
                  <c:pt idx="10">
                    <c:v>0.63500656164588987</c:v>
                  </c:pt>
                  <c:pt idx="11">
                    <c:v>0.43015501081974289</c:v>
                  </c:pt>
                  <c:pt idx="12">
                    <c:v>1.4646615081080445</c:v>
                  </c:pt>
                  <c:pt idx="13">
                    <c:v>2.9225160393058562</c:v>
                  </c:pt>
                  <c:pt idx="14">
                    <c:v>1.1666333328571288</c:v>
                  </c:pt>
                  <c:pt idx="15">
                    <c:v>2.7100061500545243</c:v>
                  </c:pt>
                </c:numCache>
              </c:numRef>
            </c:plus>
            <c:minus>
              <c:numRef>
                <c:f>Tabelle1!$H$3:$H$18</c:f>
                <c:numCache>
                  <c:formatCode>General</c:formatCode>
                  <c:ptCount val="16"/>
                  <c:pt idx="0">
                    <c:v>0.16041612554021289</c:v>
                  </c:pt>
                  <c:pt idx="1">
                    <c:v>0.24637369989509969</c:v>
                  </c:pt>
                  <c:pt idx="2">
                    <c:v>6.350852961085876E-2</c:v>
                  </c:pt>
                  <c:pt idx="3">
                    <c:v>0.2302896726588777</c:v>
                  </c:pt>
                  <c:pt idx="4">
                    <c:v>0.13076696830622028</c:v>
                  </c:pt>
                  <c:pt idx="5">
                    <c:v>1.0323759005323592</c:v>
                  </c:pt>
                  <c:pt idx="6">
                    <c:v>0.19857828011475304</c:v>
                  </c:pt>
                  <c:pt idx="7">
                    <c:v>0.14730919862656242</c:v>
                  </c:pt>
                  <c:pt idx="8">
                    <c:v>0.38591881702416725</c:v>
                  </c:pt>
                  <c:pt idx="9">
                    <c:v>0.31112698372207931</c:v>
                  </c:pt>
                  <c:pt idx="10">
                    <c:v>0.63500656164588987</c:v>
                  </c:pt>
                  <c:pt idx="11">
                    <c:v>0.43015501081974289</c:v>
                  </c:pt>
                  <c:pt idx="12">
                    <c:v>1.4646615081080445</c:v>
                  </c:pt>
                  <c:pt idx="13">
                    <c:v>2.9225160393058562</c:v>
                  </c:pt>
                  <c:pt idx="14">
                    <c:v>1.1666333328571288</c:v>
                  </c:pt>
                  <c:pt idx="15">
                    <c:v>2.7100061500545243</c:v>
                  </c:pt>
                </c:numCache>
              </c:numRef>
            </c:minus>
          </c:errBars>
          <c:cat>
            <c:strRef>
              <c:f>Tabelle1!$A$3:$A$18</c:f>
              <c:strCache>
                <c:ptCount val="16"/>
                <c:pt idx="0">
                  <c:v>ABT0/S63-0</c:v>
                </c:pt>
                <c:pt idx="1">
                  <c:v>ABT0/S63-250</c:v>
                </c:pt>
                <c:pt idx="2">
                  <c:v>ABT0/S63-500</c:v>
                </c:pt>
                <c:pt idx="3">
                  <c:v>ABT0/S63-1000</c:v>
                </c:pt>
                <c:pt idx="4">
                  <c:v>ABT10/S63-0</c:v>
                </c:pt>
                <c:pt idx="5">
                  <c:v>ABT10/S63-250</c:v>
                </c:pt>
                <c:pt idx="6">
                  <c:v>ABT10/S63-500</c:v>
                </c:pt>
                <c:pt idx="7">
                  <c:v>ABT10/S63-1000</c:v>
                </c:pt>
                <c:pt idx="8">
                  <c:v>ABT100/S63-0</c:v>
                </c:pt>
                <c:pt idx="9">
                  <c:v>ABT100/S63-250</c:v>
                </c:pt>
                <c:pt idx="10">
                  <c:v>ABT100/S63-500</c:v>
                </c:pt>
                <c:pt idx="11">
                  <c:v>ABT100/S63-1000</c:v>
                </c:pt>
                <c:pt idx="12">
                  <c:v>ABT1000/S63-0</c:v>
                </c:pt>
                <c:pt idx="13">
                  <c:v>ABT1000/S63-250</c:v>
                </c:pt>
                <c:pt idx="14">
                  <c:v>ABT1000/S63-500</c:v>
                </c:pt>
                <c:pt idx="15">
                  <c:v>ABT1000/S63-1000</c:v>
                </c:pt>
              </c:strCache>
            </c:strRef>
          </c:cat>
          <c:val>
            <c:numRef>
              <c:f>Tabelle1!$G$3:$G$18</c:f>
              <c:numCache>
                <c:formatCode>0.0</c:formatCode>
                <c:ptCount val="16"/>
                <c:pt idx="0">
                  <c:v>1.5766666666666669</c:v>
                </c:pt>
                <c:pt idx="1">
                  <c:v>1.75</c:v>
                </c:pt>
                <c:pt idx="2">
                  <c:v>1.3933333333333333</c:v>
                </c:pt>
                <c:pt idx="3">
                  <c:v>1.5666666666666667</c:v>
                </c:pt>
                <c:pt idx="4">
                  <c:v>2.4499999999999997</c:v>
                </c:pt>
                <c:pt idx="5">
                  <c:v>2.16</c:v>
                </c:pt>
                <c:pt idx="6">
                  <c:v>4.0633333333333335</c:v>
                </c:pt>
                <c:pt idx="7">
                  <c:v>4.38</c:v>
                </c:pt>
                <c:pt idx="8">
                  <c:v>20.726666666666667</c:v>
                </c:pt>
                <c:pt idx="9">
                  <c:v>32.24</c:v>
                </c:pt>
                <c:pt idx="10">
                  <c:v>34.933333333333337</c:v>
                </c:pt>
                <c:pt idx="11">
                  <c:v>35.343333333333334</c:v>
                </c:pt>
                <c:pt idx="12">
                  <c:v>51.743333333333332</c:v>
                </c:pt>
                <c:pt idx="13">
                  <c:v>54.45000000000001</c:v>
                </c:pt>
                <c:pt idx="14">
                  <c:v>51.256666666666668</c:v>
                </c:pt>
                <c:pt idx="15">
                  <c:v>55.223333333333336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AC34-4B68-9405-848ED8CCCE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567964097950186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4B4-424A-84DC-D8DEEFABCA2B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4B4-424A-84DC-D8DEEFABCA2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4B4-424A-84DC-D8DEEFABCA2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4B4-424A-84DC-D8DEEFABCA2B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24B4-424A-84DC-D8DEEFABCA2B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24B4-424A-84DC-D8DEEFABCA2B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24B4-424A-84DC-D8DEEFABCA2B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24B4-424A-84DC-D8DEEFABCA2B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24B4-424A-84DC-D8DEEFABCA2B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24B4-424A-84DC-D8DEEFABCA2B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24B4-424A-84DC-D8DEEFABCA2B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24B4-424A-84DC-D8DEEFABCA2B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24B4-424A-84DC-D8DEEFABCA2B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24B4-424A-84DC-D8DEEFABCA2B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24B4-424A-84DC-D8DEEFABCA2B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24B4-424A-84DC-D8DEEFABCA2B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24B4-424A-84DC-D8DEEFABCA2B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Tabelle1!$H$36:$H$51</c:f>
                <c:numCache>
                  <c:formatCode>General</c:formatCode>
                  <c:ptCount val="16"/>
                  <c:pt idx="0">
                    <c:v>0.26142742152350645</c:v>
                  </c:pt>
                  <c:pt idx="1">
                    <c:v>1.0137195412963458</c:v>
                  </c:pt>
                  <c:pt idx="2">
                    <c:v>2.1193390374669319</c:v>
                  </c:pt>
                  <c:pt idx="3">
                    <c:v>2.3222344675629785</c:v>
                  </c:pt>
                  <c:pt idx="4">
                    <c:v>0.76573657688178065</c:v>
                  </c:pt>
                  <c:pt idx="5">
                    <c:v>1.1574450548970412</c:v>
                  </c:pt>
                  <c:pt idx="6">
                    <c:v>1.880315379589139</c:v>
                  </c:pt>
                  <c:pt idx="7">
                    <c:v>3.474717084892637</c:v>
                  </c:pt>
                  <c:pt idx="8">
                    <c:v>3.3443220963215099</c:v>
                  </c:pt>
                  <c:pt idx="9">
                    <c:v>1.0092110973823363</c:v>
                  </c:pt>
                  <c:pt idx="10">
                    <c:v>1.2947726987774626</c:v>
                  </c:pt>
                  <c:pt idx="11">
                    <c:v>2.6180912718626481</c:v>
                  </c:pt>
                  <c:pt idx="12">
                    <c:v>0.66138233142849034</c:v>
                  </c:pt>
                  <c:pt idx="13">
                    <c:v>4.8450088673287546E-2</c:v>
                  </c:pt>
                  <c:pt idx="14">
                    <c:v>0.93127449942937168</c:v>
                  </c:pt>
                  <c:pt idx="15">
                    <c:v>0.39219019592415044</c:v>
                  </c:pt>
                </c:numCache>
              </c:numRef>
            </c:plus>
            <c:minus>
              <c:numRef>
                <c:f>Tabelle1!$H$36:$H$51</c:f>
                <c:numCache>
                  <c:formatCode>General</c:formatCode>
                  <c:ptCount val="16"/>
                  <c:pt idx="0">
                    <c:v>0.26142742152350645</c:v>
                  </c:pt>
                  <c:pt idx="1">
                    <c:v>1.0137195412963458</c:v>
                  </c:pt>
                  <c:pt idx="2">
                    <c:v>2.1193390374669319</c:v>
                  </c:pt>
                  <c:pt idx="3">
                    <c:v>2.3222344675629785</c:v>
                  </c:pt>
                  <c:pt idx="4">
                    <c:v>0.76573657688178065</c:v>
                  </c:pt>
                  <c:pt idx="5">
                    <c:v>1.1574450548970412</c:v>
                  </c:pt>
                  <c:pt idx="6">
                    <c:v>1.880315379589139</c:v>
                  </c:pt>
                  <c:pt idx="7">
                    <c:v>3.474717084892637</c:v>
                  </c:pt>
                  <c:pt idx="8">
                    <c:v>3.3443220963215099</c:v>
                  </c:pt>
                  <c:pt idx="9">
                    <c:v>1.0092110973823363</c:v>
                  </c:pt>
                  <c:pt idx="10">
                    <c:v>1.2947726987774626</c:v>
                  </c:pt>
                  <c:pt idx="11">
                    <c:v>2.6180912718626481</c:v>
                  </c:pt>
                  <c:pt idx="12">
                    <c:v>0.66138233142849034</c:v>
                  </c:pt>
                  <c:pt idx="13">
                    <c:v>4.8450088673287546E-2</c:v>
                  </c:pt>
                  <c:pt idx="14">
                    <c:v>0.93127449942937168</c:v>
                  </c:pt>
                  <c:pt idx="15">
                    <c:v>0.39219019592415044</c:v>
                  </c:pt>
                </c:numCache>
              </c:numRef>
            </c:minus>
          </c:errBars>
          <c:cat>
            <c:strRef>
              <c:f>Tabelle1!$A$36:$A$51</c:f>
              <c:strCache>
                <c:ptCount val="16"/>
                <c:pt idx="0">
                  <c:v>ABT0/S63-0</c:v>
                </c:pt>
                <c:pt idx="1">
                  <c:v>ABT0/S63-250</c:v>
                </c:pt>
                <c:pt idx="2">
                  <c:v>ABT0/S63-500</c:v>
                </c:pt>
                <c:pt idx="3">
                  <c:v>ABT0/S63-1000</c:v>
                </c:pt>
                <c:pt idx="4">
                  <c:v>ABT10/S63-0</c:v>
                </c:pt>
                <c:pt idx="5">
                  <c:v>ABT10/S63-250</c:v>
                </c:pt>
                <c:pt idx="6">
                  <c:v>ABT10/S63-500</c:v>
                </c:pt>
                <c:pt idx="7">
                  <c:v>ABT10/S63-1000</c:v>
                </c:pt>
                <c:pt idx="8">
                  <c:v>ABT100/S63-0</c:v>
                </c:pt>
                <c:pt idx="9">
                  <c:v>ABT100/S63-250</c:v>
                </c:pt>
                <c:pt idx="10">
                  <c:v>ABT100/S63-500</c:v>
                </c:pt>
                <c:pt idx="11">
                  <c:v>ABT100/S63-1000</c:v>
                </c:pt>
                <c:pt idx="12">
                  <c:v>ABT1000/S63-0</c:v>
                </c:pt>
                <c:pt idx="13">
                  <c:v>ABT1000/S63-250</c:v>
                </c:pt>
                <c:pt idx="14">
                  <c:v>ABT1000/S63-500</c:v>
                </c:pt>
                <c:pt idx="15">
                  <c:v>ABT1000/S63-1000</c:v>
                </c:pt>
              </c:strCache>
            </c:strRef>
          </c:cat>
          <c:val>
            <c:numRef>
              <c:f>Tabelle1!$G$36:$G$51</c:f>
              <c:numCache>
                <c:formatCode>0.0</c:formatCode>
                <c:ptCount val="16"/>
                <c:pt idx="0">
                  <c:v>100</c:v>
                </c:pt>
                <c:pt idx="1">
                  <c:v>76.895526664517746</c:v>
                </c:pt>
                <c:pt idx="2">
                  <c:v>68.908706708212449</c:v>
                </c:pt>
                <c:pt idx="3">
                  <c:v>57.390494609791908</c:v>
                </c:pt>
                <c:pt idx="4">
                  <c:v>97.550231008918004</c:v>
                </c:pt>
                <c:pt idx="5">
                  <c:v>56.036674904193966</c:v>
                </c:pt>
                <c:pt idx="6">
                  <c:v>41.101679739264348</c:v>
                </c:pt>
                <c:pt idx="7">
                  <c:v>24.676766591454463</c:v>
                </c:pt>
                <c:pt idx="8">
                  <c:v>82.579420507861457</c:v>
                </c:pt>
                <c:pt idx="9">
                  <c:v>24.146699616775901</c:v>
                </c:pt>
                <c:pt idx="10">
                  <c:v>14.820386089323447</c:v>
                </c:pt>
                <c:pt idx="11">
                  <c:v>13.581175459331684</c:v>
                </c:pt>
                <c:pt idx="12">
                  <c:v>6.4145267003330817</c:v>
                </c:pt>
                <c:pt idx="13">
                  <c:v>4.9675871208051285</c:v>
                </c:pt>
                <c:pt idx="14">
                  <c:v>4.3694710074854042</c:v>
                </c:pt>
                <c:pt idx="15">
                  <c:v>3.7677733605529888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24B4-424A-84DC-D8DEEFABCA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3374868972746334"/>
          <c:w val="0.89382824981844589"/>
          <c:h val="0.5703043107966456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31C-4E09-AF9D-A1C3A26214C7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31C-4E09-AF9D-A1C3A26214C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31C-4E09-AF9D-A1C3A26214C7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F31C-4E09-AF9D-A1C3A26214C7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F31C-4E09-AF9D-A1C3A26214C7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F31C-4E09-AF9D-A1C3A26214C7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F31C-4E09-AF9D-A1C3A26214C7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F31C-4E09-AF9D-A1C3A26214C7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F31C-4E09-AF9D-A1C3A26214C7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F31C-4E09-AF9D-A1C3A26214C7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F31C-4E09-AF9D-A1C3A26214C7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F31C-4E09-AF9D-A1C3A26214C7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F31C-4E09-AF9D-A1C3A26214C7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F31C-4E09-AF9D-A1C3A26214C7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D-F31C-4E09-AF9D-A1C3A26214C7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F-F31C-4E09-AF9D-A1C3A26214C7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F31C-4E09-AF9D-A1C3A26214C7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Tabelle1!$H$3:$H$18</c:f>
                <c:numCache>
                  <c:formatCode>General</c:formatCode>
                  <c:ptCount val="16"/>
                  <c:pt idx="0">
                    <c:v>0.11590225767142473</c:v>
                  </c:pt>
                  <c:pt idx="1">
                    <c:v>3.7845122979497954</c:v>
                  </c:pt>
                  <c:pt idx="2">
                    <c:v>3.3324065378241796</c:v>
                  </c:pt>
                  <c:pt idx="3">
                    <c:v>1.2199316920767873</c:v>
                  </c:pt>
                  <c:pt idx="4">
                    <c:v>0.53407240457950467</c:v>
                  </c:pt>
                  <c:pt idx="5">
                    <c:v>1.5471694585058655</c:v>
                  </c:pt>
                  <c:pt idx="6">
                    <c:v>1.0138540328863908</c:v>
                  </c:pt>
                  <c:pt idx="7">
                    <c:v>3.4956306059612956</c:v>
                  </c:pt>
                  <c:pt idx="8">
                    <c:v>1.6954153866629054</c:v>
                  </c:pt>
                  <c:pt idx="9">
                    <c:v>1.0302588671461805</c:v>
                  </c:pt>
                  <c:pt idx="10">
                    <c:v>1.8487923986573855</c:v>
                  </c:pt>
                  <c:pt idx="11">
                    <c:v>0.69980949788734237</c:v>
                  </c:pt>
                  <c:pt idx="12">
                    <c:v>3.3778099413673344</c:v>
                  </c:pt>
                  <c:pt idx="13">
                    <c:v>0.65092242241299347</c:v>
                  </c:pt>
                  <c:pt idx="14">
                    <c:v>0.63379807509963237</c:v>
                  </c:pt>
                  <c:pt idx="15">
                    <c:v>0.42027768598075338</c:v>
                  </c:pt>
                </c:numCache>
              </c:numRef>
            </c:plus>
            <c:minus>
              <c:numRef>
                <c:f>Tabelle1!$H$3:$H$18</c:f>
                <c:numCache>
                  <c:formatCode>General</c:formatCode>
                  <c:ptCount val="16"/>
                  <c:pt idx="0">
                    <c:v>0.11590225767142473</c:v>
                  </c:pt>
                  <c:pt idx="1">
                    <c:v>3.7845122979497954</c:v>
                  </c:pt>
                  <c:pt idx="2">
                    <c:v>3.3324065378241796</c:v>
                  </c:pt>
                  <c:pt idx="3">
                    <c:v>1.2199316920767873</c:v>
                  </c:pt>
                  <c:pt idx="4">
                    <c:v>0.53407240457950467</c:v>
                  </c:pt>
                  <c:pt idx="5">
                    <c:v>1.5471694585058655</c:v>
                  </c:pt>
                  <c:pt idx="6">
                    <c:v>1.0138540328863908</c:v>
                  </c:pt>
                  <c:pt idx="7">
                    <c:v>3.4956306059612956</c:v>
                  </c:pt>
                  <c:pt idx="8">
                    <c:v>1.6954153866629054</c:v>
                  </c:pt>
                  <c:pt idx="9">
                    <c:v>1.0302588671461805</c:v>
                  </c:pt>
                  <c:pt idx="10">
                    <c:v>1.8487923986573855</c:v>
                  </c:pt>
                  <c:pt idx="11">
                    <c:v>0.69980949788734237</c:v>
                  </c:pt>
                  <c:pt idx="12">
                    <c:v>3.3778099413673344</c:v>
                  </c:pt>
                  <c:pt idx="13">
                    <c:v>0.65092242241299347</c:v>
                  </c:pt>
                  <c:pt idx="14">
                    <c:v>0.63379807509963237</c:v>
                  </c:pt>
                  <c:pt idx="15">
                    <c:v>0.42027768598075338</c:v>
                  </c:pt>
                </c:numCache>
              </c:numRef>
            </c:minus>
          </c:errBars>
          <c:cat>
            <c:strRef>
              <c:f>Tabelle1!$A$3:$A$18</c:f>
              <c:strCache>
                <c:ptCount val="16"/>
                <c:pt idx="0">
                  <c:v>ABT0/S63-0</c:v>
                </c:pt>
                <c:pt idx="1">
                  <c:v>ABT0/S63-250</c:v>
                </c:pt>
                <c:pt idx="2">
                  <c:v>ABT0/S63-500</c:v>
                </c:pt>
                <c:pt idx="3">
                  <c:v>ABT0/S63-1000</c:v>
                </c:pt>
                <c:pt idx="4">
                  <c:v>ABT10/S63-0</c:v>
                </c:pt>
                <c:pt idx="5">
                  <c:v>ABT10/S63-250</c:v>
                </c:pt>
                <c:pt idx="6">
                  <c:v>ABT10/S63-500</c:v>
                </c:pt>
                <c:pt idx="7">
                  <c:v>ABT10/S63-1000</c:v>
                </c:pt>
                <c:pt idx="8">
                  <c:v>ABT100/S63-0</c:v>
                </c:pt>
                <c:pt idx="9">
                  <c:v>ABT100/S63-250</c:v>
                </c:pt>
                <c:pt idx="10">
                  <c:v>ABT100/S63-500</c:v>
                </c:pt>
                <c:pt idx="11">
                  <c:v>ABT100/S63-1000</c:v>
                </c:pt>
                <c:pt idx="12">
                  <c:v>ABT1000/S63-0</c:v>
                </c:pt>
                <c:pt idx="13">
                  <c:v>ABT1000/S63-250</c:v>
                </c:pt>
                <c:pt idx="14">
                  <c:v>ABT1000/S63-500</c:v>
                </c:pt>
                <c:pt idx="15">
                  <c:v>ABT1000/S63-1000</c:v>
                </c:pt>
              </c:strCache>
            </c:strRef>
          </c:cat>
          <c:val>
            <c:numRef>
              <c:f>Tabelle1!$G$3:$G$18</c:f>
              <c:numCache>
                <c:formatCode>0.0</c:formatCode>
                <c:ptCount val="16"/>
                <c:pt idx="0">
                  <c:v>2.5266666666666668</c:v>
                </c:pt>
                <c:pt idx="1">
                  <c:v>26.636666666666667</c:v>
                </c:pt>
                <c:pt idx="2">
                  <c:v>33.836666666666666</c:v>
                </c:pt>
                <c:pt idx="3">
                  <c:v>41.593333333333334</c:v>
                </c:pt>
                <c:pt idx="4">
                  <c:v>3.3966666666666665</c:v>
                </c:pt>
                <c:pt idx="5">
                  <c:v>33.366666666666667</c:v>
                </c:pt>
                <c:pt idx="6">
                  <c:v>45.610000000000007</c:v>
                </c:pt>
                <c:pt idx="7">
                  <c:v>56.006666666666668</c:v>
                </c:pt>
                <c:pt idx="8">
                  <c:v>15.003333333333332</c:v>
                </c:pt>
                <c:pt idx="9">
                  <c:v>51.446666666666665</c:v>
                </c:pt>
                <c:pt idx="10">
                  <c:v>56.663333333333334</c:v>
                </c:pt>
                <c:pt idx="11">
                  <c:v>64.873333333333321</c:v>
                </c:pt>
                <c:pt idx="12">
                  <c:v>73.509999999999991</c:v>
                </c:pt>
                <c:pt idx="13">
                  <c:v>76.73</c:v>
                </c:pt>
                <c:pt idx="14">
                  <c:v>77.999999999999986</c:v>
                </c:pt>
                <c:pt idx="15">
                  <c:v>79.123333333333335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F31C-4E09-AF9D-A1C3A2621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567964097950186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037-4F0D-94E1-BCC51FC1692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037-4F0D-94E1-BCC51FC1692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037-4F0D-94E1-BCC51FC1692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037-4F0D-94E1-BCC51FC16923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B037-4F0D-94E1-BCC51FC16923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B037-4F0D-94E1-BCC51FC16923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B037-4F0D-94E1-BCC51FC16923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B037-4F0D-94E1-BCC51FC16923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B037-4F0D-94E1-BCC51FC16923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B037-4F0D-94E1-BCC51FC16923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B037-4F0D-94E1-BCC51FC16923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B037-4F0D-94E1-BCC51FC16923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B037-4F0D-94E1-BCC51FC16923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B037-4F0D-94E1-BCC51FC16923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B037-4F0D-94E1-BCC51FC16923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B037-4F0D-94E1-BCC51FC16923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B037-4F0D-94E1-BCC51FC16923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Tabelle1!$H$36:$H$51</c:f>
                <c:numCache>
                  <c:formatCode>General</c:formatCode>
                  <c:ptCount val="16"/>
                  <c:pt idx="0">
                    <c:v>7.0693188922859278</c:v>
                  </c:pt>
                  <c:pt idx="1">
                    <c:v>5.4273712333836617</c:v>
                  </c:pt>
                  <c:pt idx="2">
                    <c:v>2.5581010868182261</c:v>
                  </c:pt>
                  <c:pt idx="3">
                    <c:v>1.0044372474765579</c:v>
                  </c:pt>
                  <c:pt idx="4">
                    <c:v>5.1140213606222416</c:v>
                  </c:pt>
                  <c:pt idx="5">
                    <c:v>1.4158127064929635</c:v>
                  </c:pt>
                  <c:pt idx="6">
                    <c:v>9.7783006020899579E-2</c:v>
                  </c:pt>
                  <c:pt idx="7">
                    <c:v>4.0558501523682879E-2</c:v>
                  </c:pt>
                  <c:pt idx="8">
                    <c:v>4.7957212417935349</c:v>
                  </c:pt>
                  <c:pt idx="9">
                    <c:v>0.777782633426642</c:v>
                  </c:pt>
                  <c:pt idx="10">
                    <c:v>0</c:v>
                  </c:pt>
                  <c:pt idx="11">
                    <c:v>4.0558501523682879E-2</c:v>
                  </c:pt>
                  <c:pt idx="12">
                    <c:v>3.5139178607550079</c:v>
                  </c:pt>
                  <c:pt idx="13">
                    <c:v>0.67289230982325321</c:v>
                  </c:pt>
                  <c:pt idx="14">
                    <c:v>9.7783006020899552E-2</c:v>
                  </c:pt>
                  <c:pt idx="15">
                    <c:v>7.0977377666445046E-2</c:v>
                  </c:pt>
                </c:numCache>
              </c:numRef>
            </c:plus>
            <c:minus>
              <c:numRef>
                <c:f>Tabelle1!$H$36:$H$51</c:f>
                <c:numCache>
                  <c:formatCode>General</c:formatCode>
                  <c:ptCount val="16"/>
                  <c:pt idx="0">
                    <c:v>7.0693188922859278</c:v>
                  </c:pt>
                  <c:pt idx="1">
                    <c:v>5.4273712333836617</c:v>
                  </c:pt>
                  <c:pt idx="2">
                    <c:v>2.5581010868182261</c:v>
                  </c:pt>
                  <c:pt idx="3">
                    <c:v>1.0044372474765579</c:v>
                  </c:pt>
                  <c:pt idx="4">
                    <c:v>5.1140213606222416</c:v>
                  </c:pt>
                  <c:pt idx="5">
                    <c:v>1.4158127064929635</c:v>
                  </c:pt>
                  <c:pt idx="6">
                    <c:v>9.7783006020899579E-2</c:v>
                  </c:pt>
                  <c:pt idx="7">
                    <c:v>4.0558501523682879E-2</c:v>
                  </c:pt>
                  <c:pt idx="8">
                    <c:v>4.7957212417935349</c:v>
                  </c:pt>
                  <c:pt idx="9">
                    <c:v>0.777782633426642</c:v>
                  </c:pt>
                  <c:pt idx="10">
                    <c:v>0</c:v>
                  </c:pt>
                  <c:pt idx="11">
                    <c:v>4.0558501523682879E-2</c:v>
                  </c:pt>
                  <c:pt idx="12">
                    <c:v>3.5139178607550079</c:v>
                  </c:pt>
                  <c:pt idx="13">
                    <c:v>0.67289230982325321</c:v>
                  </c:pt>
                  <c:pt idx="14">
                    <c:v>9.7783006020899552E-2</c:v>
                  </c:pt>
                  <c:pt idx="15">
                    <c:v>7.0977377666445046E-2</c:v>
                  </c:pt>
                </c:numCache>
              </c:numRef>
            </c:minus>
          </c:errBars>
          <c:cat>
            <c:strRef>
              <c:f>Tabelle1!$A$36:$A$51</c:f>
              <c:strCache>
                <c:ptCount val="16"/>
                <c:pt idx="0">
                  <c:v>ABT0/S63-0</c:v>
                </c:pt>
                <c:pt idx="1">
                  <c:v>ABT0/S63-10</c:v>
                </c:pt>
                <c:pt idx="2">
                  <c:v>ABT0/S63-25</c:v>
                </c:pt>
                <c:pt idx="3">
                  <c:v>ABT0/S63-50</c:v>
                </c:pt>
                <c:pt idx="4">
                  <c:v>ABT500/S63-0</c:v>
                </c:pt>
                <c:pt idx="5">
                  <c:v>ABT500/S63-10</c:v>
                </c:pt>
                <c:pt idx="6">
                  <c:v>ABT500/S63-25</c:v>
                </c:pt>
                <c:pt idx="7">
                  <c:v>ABT500/S63-50</c:v>
                </c:pt>
                <c:pt idx="8">
                  <c:v>ABT1000/S63-0</c:v>
                </c:pt>
                <c:pt idx="9">
                  <c:v>ABT1000/S63-10</c:v>
                </c:pt>
                <c:pt idx="10">
                  <c:v>ABT1000/S63-25</c:v>
                </c:pt>
                <c:pt idx="11">
                  <c:v>ABT1000/S63-50</c:v>
                </c:pt>
                <c:pt idx="12">
                  <c:v>ABT2000/S63-0</c:v>
                </c:pt>
                <c:pt idx="13">
                  <c:v>ABT2000/S63-10</c:v>
                </c:pt>
                <c:pt idx="14">
                  <c:v>ABT2000/S63-25</c:v>
                </c:pt>
                <c:pt idx="15">
                  <c:v>ABT2000/S63-50</c:v>
                </c:pt>
              </c:strCache>
            </c:strRef>
          </c:cat>
          <c:val>
            <c:numRef>
              <c:f>Tabelle1!$G$36:$G$51</c:f>
              <c:numCache>
                <c:formatCode>0.0</c:formatCode>
                <c:ptCount val="16"/>
                <c:pt idx="0">
                  <c:v>100</c:v>
                </c:pt>
                <c:pt idx="1">
                  <c:v>65.43144830816064</c:v>
                </c:pt>
                <c:pt idx="2">
                  <c:v>47.547125629317414</c:v>
                </c:pt>
                <c:pt idx="3">
                  <c:v>28.696873902353357</c:v>
                </c:pt>
                <c:pt idx="4">
                  <c:v>98.823322795925534</c:v>
                </c:pt>
                <c:pt idx="5">
                  <c:v>1.2118018967334037</c:v>
                </c:pt>
                <c:pt idx="6">
                  <c:v>8.7811731647348082E-2</c:v>
                </c:pt>
                <c:pt idx="7">
                  <c:v>4.6832923545252314E-2</c:v>
                </c:pt>
                <c:pt idx="8">
                  <c:v>85.399836084767585</c:v>
                </c:pt>
                <c:pt idx="9">
                  <c:v>0.67322327596300191</c:v>
                </c:pt>
                <c:pt idx="10">
                  <c:v>7.0249385317878471E-2</c:v>
                </c:pt>
                <c:pt idx="11">
                  <c:v>2.3416461772626157E-2</c:v>
                </c:pt>
                <c:pt idx="12">
                  <c:v>83.245521601685994</c:v>
                </c:pt>
                <c:pt idx="13">
                  <c:v>0.5795574288724975</c:v>
                </c:pt>
                <c:pt idx="14">
                  <c:v>0.10537407797681771</c:v>
                </c:pt>
                <c:pt idx="15">
                  <c:v>4.0978808102095775E-2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B037-4F0D-94E1-BCC51FC169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632473739166963E-2"/>
          <c:y val="0.10976049241089088"/>
          <c:w val="0.88914560654643859"/>
          <c:h val="0.6170854202815110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213-4136-BDDF-ED75D129420E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213-4136-BDDF-ED75D129420E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213-4136-BDDF-ED75D129420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7213-4136-BDDF-ED75D129420E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7213-4136-BDDF-ED75D129420E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7213-4136-BDDF-ED75D129420E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7213-4136-BDDF-ED75D129420E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7213-4136-BDDF-ED75D129420E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7213-4136-BDDF-ED75D129420E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7213-4136-BDDF-ED75D129420E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7213-4136-BDDF-ED75D129420E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7213-4136-BDDF-ED75D129420E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7213-4136-BDDF-ED75D129420E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7213-4136-BDDF-ED75D129420E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D-7213-4136-BDDF-ED75D129420E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F-7213-4136-BDDF-ED75D129420E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7213-4136-BDDF-ED75D129420E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Tabelle1!$H$3:$H$18</c:f>
                <c:numCache>
                  <c:formatCode>General</c:formatCode>
                  <c:ptCount val="16"/>
                  <c:pt idx="0">
                    <c:v>0.61435603141283546</c:v>
                  </c:pt>
                  <c:pt idx="1">
                    <c:v>0.8350049900050498</c:v>
                  </c:pt>
                  <c:pt idx="2">
                    <c:v>0.49923274465256484</c:v>
                  </c:pt>
                  <c:pt idx="3">
                    <c:v>2.4059163188551111</c:v>
                  </c:pt>
                  <c:pt idx="4">
                    <c:v>0.49440199568097759</c:v>
                  </c:pt>
                  <c:pt idx="5">
                    <c:v>1.7563314038073763</c:v>
                  </c:pt>
                  <c:pt idx="6">
                    <c:v>1.3760208331756183</c:v>
                  </c:pt>
                  <c:pt idx="7">
                    <c:v>0.73582153633427283</c:v>
                  </c:pt>
                  <c:pt idx="8">
                    <c:v>0.46090490703976422</c:v>
                  </c:pt>
                  <c:pt idx="9">
                    <c:v>1.8491709854238259</c:v>
                  </c:pt>
                  <c:pt idx="10">
                    <c:v>1.2664517361510443</c:v>
                  </c:pt>
                  <c:pt idx="11">
                    <c:v>0.35538711287834246</c:v>
                  </c:pt>
                  <c:pt idx="12">
                    <c:v>0.16093476939431109</c:v>
                  </c:pt>
                  <c:pt idx="13">
                    <c:v>1.1294246322796371</c:v>
                  </c:pt>
                  <c:pt idx="14">
                    <c:v>1.4854067905235053</c:v>
                  </c:pt>
                  <c:pt idx="15">
                    <c:v>0.22501851775650467</c:v>
                  </c:pt>
                </c:numCache>
              </c:numRef>
            </c:plus>
            <c:minus>
              <c:numRef>
                <c:f>Tabelle1!$H$3:$H$18</c:f>
                <c:numCache>
                  <c:formatCode>General</c:formatCode>
                  <c:ptCount val="16"/>
                  <c:pt idx="0">
                    <c:v>0.61435603141283546</c:v>
                  </c:pt>
                  <c:pt idx="1">
                    <c:v>0.8350049900050498</c:v>
                  </c:pt>
                  <c:pt idx="2">
                    <c:v>0.49923274465256484</c:v>
                  </c:pt>
                  <c:pt idx="3">
                    <c:v>2.4059163188551111</c:v>
                  </c:pt>
                  <c:pt idx="4">
                    <c:v>0.49440199568097759</c:v>
                  </c:pt>
                  <c:pt idx="5">
                    <c:v>1.7563314038073763</c:v>
                  </c:pt>
                  <c:pt idx="6">
                    <c:v>1.3760208331756183</c:v>
                  </c:pt>
                  <c:pt idx="7">
                    <c:v>0.73582153633427283</c:v>
                  </c:pt>
                  <c:pt idx="8">
                    <c:v>0.46090490703976422</c:v>
                  </c:pt>
                  <c:pt idx="9">
                    <c:v>1.8491709854238259</c:v>
                  </c:pt>
                  <c:pt idx="10">
                    <c:v>1.2664517361510443</c:v>
                  </c:pt>
                  <c:pt idx="11">
                    <c:v>0.35538711287834246</c:v>
                  </c:pt>
                  <c:pt idx="12">
                    <c:v>0.16093476939431109</c:v>
                  </c:pt>
                  <c:pt idx="13">
                    <c:v>1.1294246322796371</c:v>
                  </c:pt>
                  <c:pt idx="14">
                    <c:v>1.4854067905235053</c:v>
                  </c:pt>
                  <c:pt idx="15">
                    <c:v>0.22501851775650467</c:v>
                  </c:pt>
                </c:numCache>
              </c:numRef>
            </c:minus>
          </c:errBars>
          <c:cat>
            <c:strRef>
              <c:f>Tabelle1!$A$3:$A$18</c:f>
              <c:strCache>
                <c:ptCount val="16"/>
                <c:pt idx="0">
                  <c:v>ABT0/S63-0</c:v>
                </c:pt>
                <c:pt idx="1">
                  <c:v>ABT0/S63-10</c:v>
                </c:pt>
                <c:pt idx="2">
                  <c:v>ABT0/S63-25</c:v>
                </c:pt>
                <c:pt idx="3">
                  <c:v>ABT0/S63-50</c:v>
                </c:pt>
                <c:pt idx="4">
                  <c:v>ABT500/S63-0</c:v>
                </c:pt>
                <c:pt idx="5">
                  <c:v>ABT500/S63-10</c:v>
                </c:pt>
                <c:pt idx="6">
                  <c:v>ABT500/S63-25</c:v>
                </c:pt>
                <c:pt idx="7">
                  <c:v>ABT500/S63-50</c:v>
                </c:pt>
                <c:pt idx="8">
                  <c:v>ABT1000/S63-0</c:v>
                </c:pt>
                <c:pt idx="9">
                  <c:v>ABT1000/S63-10</c:v>
                </c:pt>
                <c:pt idx="10">
                  <c:v>ABT1000/S63-25</c:v>
                </c:pt>
                <c:pt idx="11">
                  <c:v>ABT1000/S63-50</c:v>
                </c:pt>
                <c:pt idx="12">
                  <c:v>ABT2000/S63-0</c:v>
                </c:pt>
                <c:pt idx="13">
                  <c:v>ABT2000/S63-10</c:v>
                </c:pt>
                <c:pt idx="14">
                  <c:v>ABT2000/S63-25</c:v>
                </c:pt>
                <c:pt idx="15">
                  <c:v>ABT2000/S63-50</c:v>
                </c:pt>
              </c:strCache>
            </c:strRef>
          </c:cat>
          <c:val>
            <c:numRef>
              <c:f>Tabelle1!$G$3:$G$18</c:f>
              <c:numCache>
                <c:formatCode>0.0</c:formatCode>
                <c:ptCount val="16"/>
                <c:pt idx="0">
                  <c:v>4.0633333333333335</c:v>
                </c:pt>
                <c:pt idx="1">
                  <c:v>12.823333333333332</c:v>
                </c:pt>
                <c:pt idx="2">
                  <c:v>19.623333333333331</c:v>
                </c:pt>
                <c:pt idx="3">
                  <c:v>27.253333333333334</c:v>
                </c:pt>
                <c:pt idx="4">
                  <c:v>7.1866666666666674</c:v>
                </c:pt>
                <c:pt idx="5">
                  <c:v>68.489999999999995</c:v>
                </c:pt>
                <c:pt idx="6">
                  <c:v>68.766666666666666</c:v>
                </c:pt>
                <c:pt idx="7">
                  <c:v>67.913333333333341</c:v>
                </c:pt>
                <c:pt idx="8">
                  <c:v>8.2533333333333321</c:v>
                </c:pt>
                <c:pt idx="9">
                  <c:v>68.023333333333326</c:v>
                </c:pt>
                <c:pt idx="10">
                  <c:v>68.489999999999995</c:v>
                </c:pt>
                <c:pt idx="11">
                  <c:v>67.759999999999991</c:v>
                </c:pt>
                <c:pt idx="12">
                  <c:v>8.8699999999999992</c:v>
                </c:pt>
                <c:pt idx="13">
                  <c:v>69.33</c:v>
                </c:pt>
                <c:pt idx="14">
                  <c:v>70.813333333333333</c:v>
                </c:pt>
                <c:pt idx="15">
                  <c:v>70.116666666666674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7213-4136-BDDF-ED75D12942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91986049837209"/>
          <c:y val="0.1375996863445379"/>
          <c:w val="0.88684877976649346"/>
          <c:h val="0.589833309381091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CC0-4AF3-8FA2-0F7637C843A4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1CC0-4AF3-8FA2-0F7637C843A4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1CC0-4AF3-8FA2-0F7637C843A4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1CC0-4AF3-8FA2-0F7637C843A4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1CC0-4AF3-8FA2-0F7637C843A4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1CC0-4AF3-8FA2-0F7637C843A4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1CC0-4AF3-8FA2-0F7637C843A4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1CC0-4AF3-8FA2-0F7637C843A4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1CC0-4AF3-8FA2-0F7637C843A4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1CC0-4AF3-8FA2-0F7637C843A4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1CC0-4AF3-8FA2-0F7637C843A4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1CC0-4AF3-8FA2-0F7637C843A4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1CC0-4AF3-8FA2-0F7637C843A4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1CC0-4AF3-8FA2-0F7637C843A4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D-1CC0-4AF3-8FA2-0F7637C843A4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F-1CC0-4AF3-8FA2-0F7637C843A4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1CC0-4AF3-8FA2-0F7637C843A4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Tabelle1!$H$3:$H$18</c:f>
                <c:numCache>
                  <c:formatCode>General</c:formatCode>
                  <c:ptCount val="16"/>
                  <c:pt idx="0">
                    <c:v>0.51733290377989127</c:v>
                  </c:pt>
                  <c:pt idx="1">
                    <c:v>1.3505739520663058</c:v>
                  </c:pt>
                  <c:pt idx="2">
                    <c:v>5.1316014394468729E-2</c:v>
                  </c:pt>
                  <c:pt idx="3">
                    <c:v>0.32868424564212623</c:v>
                  </c:pt>
                  <c:pt idx="4">
                    <c:v>0.38017539811689149</c:v>
                  </c:pt>
                  <c:pt idx="5">
                    <c:v>1.3371736361943927</c:v>
                  </c:pt>
                  <c:pt idx="6">
                    <c:v>1.3787313008704765</c:v>
                  </c:pt>
                  <c:pt idx="7">
                    <c:v>0.99168207270946118</c:v>
                  </c:pt>
                  <c:pt idx="8">
                    <c:v>0.69327724132076685</c:v>
                  </c:pt>
                  <c:pt idx="9">
                    <c:v>0.50204581464244935</c:v>
                  </c:pt>
                  <c:pt idx="10">
                    <c:v>3.5659267145208311</c:v>
                  </c:pt>
                  <c:pt idx="11">
                    <c:v>1.0662707598604282</c:v>
                  </c:pt>
                  <c:pt idx="12">
                    <c:v>2.0736521726975652</c:v>
                  </c:pt>
                  <c:pt idx="13">
                    <c:v>2.315692840886574</c:v>
                  </c:pt>
                  <c:pt idx="14">
                    <c:v>2.9265394809114262</c:v>
                  </c:pt>
                  <c:pt idx="15">
                    <c:v>1.6652126991268519</c:v>
                  </c:pt>
                </c:numCache>
              </c:numRef>
            </c:plus>
            <c:minus>
              <c:numRef>
                <c:f>Tabelle1!$H$3:$H$18</c:f>
                <c:numCache>
                  <c:formatCode>General</c:formatCode>
                  <c:ptCount val="16"/>
                  <c:pt idx="0">
                    <c:v>0.51733290377989127</c:v>
                  </c:pt>
                  <c:pt idx="1">
                    <c:v>1.3505739520663058</c:v>
                  </c:pt>
                  <c:pt idx="2">
                    <c:v>5.1316014394468729E-2</c:v>
                  </c:pt>
                  <c:pt idx="3">
                    <c:v>0.32868424564212623</c:v>
                  </c:pt>
                  <c:pt idx="4">
                    <c:v>0.38017539811689149</c:v>
                  </c:pt>
                  <c:pt idx="5">
                    <c:v>1.3371736361943927</c:v>
                  </c:pt>
                  <c:pt idx="6">
                    <c:v>1.3787313008704765</c:v>
                  </c:pt>
                  <c:pt idx="7">
                    <c:v>0.99168207270946118</c:v>
                  </c:pt>
                  <c:pt idx="8">
                    <c:v>0.69327724132076685</c:v>
                  </c:pt>
                  <c:pt idx="9">
                    <c:v>0.50204581464244935</c:v>
                  </c:pt>
                  <c:pt idx="10">
                    <c:v>3.5659267145208311</c:v>
                  </c:pt>
                  <c:pt idx="11">
                    <c:v>1.0662707598604282</c:v>
                  </c:pt>
                  <c:pt idx="12">
                    <c:v>2.0736521726975652</c:v>
                  </c:pt>
                  <c:pt idx="13">
                    <c:v>2.315692840886574</c:v>
                  </c:pt>
                  <c:pt idx="14">
                    <c:v>2.9265394809114262</c:v>
                  </c:pt>
                  <c:pt idx="15">
                    <c:v>1.6652126991268519</c:v>
                  </c:pt>
                </c:numCache>
              </c:numRef>
            </c:minus>
          </c:errBars>
          <c:cat>
            <c:strRef>
              <c:f>Tabelle1!$A$3:$A$18</c:f>
              <c:strCache>
                <c:ptCount val="16"/>
                <c:pt idx="0">
                  <c:v>ABT0/S63-0</c:v>
                </c:pt>
                <c:pt idx="1">
                  <c:v>ABT0/S63-500</c:v>
                </c:pt>
                <c:pt idx="2">
                  <c:v>ABT0/S63-1000</c:v>
                </c:pt>
                <c:pt idx="3">
                  <c:v>ABT0/S63-2000</c:v>
                </c:pt>
                <c:pt idx="4">
                  <c:v>ABT 1/S63-0</c:v>
                </c:pt>
                <c:pt idx="5">
                  <c:v>ABT 1/S63-500</c:v>
                </c:pt>
                <c:pt idx="6">
                  <c:v>ABT 1/S63-1000</c:v>
                </c:pt>
                <c:pt idx="7">
                  <c:v>ABT 1/S63-2000</c:v>
                </c:pt>
                <c:pt idx="8">
                  <c:v>ABT 3/S63-0</c:v>
                </c:pt>
                <c:pt idx="9">
                  <c:v>ABT 3/S63-500</c:v>
                </c:pt>
                <c:pt idx="10">
                  <c:v>ABT 3/S63-1000</c:v>
                </c:pt>
                <c:pt idx="11">
                  <c:v>ABT 3/S63-2000</c:v>
                </c:pt>
                <c:pt idx="12">
                  <c:v>ABT 10/S63-0</c:v>
                </c:pt>
                <c:pt idx="13">
                  <c:v>ABT 10/S63-500</c:v>
                </c:pt>
                <c:pt idx="14">
                  <c:v>ABT 10/S63-1000</c:v>
                </c:pt>
                <c:pt idx="15">
                  <c:v>ABT 10/S63-2000</c:v>
                </c:pt>
              </c:strCache>
            </c:strRef>
          </c:cat>
          <c:val>
            <c:numRef>
              <c:f>Tabelle1!$G$3:$G$18</c:f>
              <c:numCache>
                <c:formatCode>0.0</c:formatCode>
                <c:ptCount val="16"/>
                <c:pt idx="0">
                  <c:v>2.606666666666666</c:v>
                </c:pt>
                <c:pt idx="1">
                  <c:v>14.055</c:v>
                </c:pt>
                <c:pt idx="2">
                  <c:v>14.476666666666667</c:v>
                </c:pt>
                <c:pt idx="3">
                  <c:v>14.483333333333334</c:v>
                </c:pt>
                <c:pt idx="4">
                  <c:v>2.8366666666666664</c:v>
                </c:pt>
                <c:pt idx="5">
                  <c:v>18.746666666666666</c:v>
                </c:pt>
                <c:pt idx="6">
                  <c:v>20.39</c:v>
                </c:pt>
                <c:pt idx="7">
                  <c:v>22.373333333333335</c:v>
                </c:pt>
                <c:pt idx="8">
                  <c:v>8.8066666666666666</c:v>
                </c:pt>
                <c:pt idx="9">
                  <c:v>25.655000000000001</c:v>
                </c:pt>
                <c:pt idx="10">
                  <c:v>29.306666666666668</c:v>
                </c:pt>
                <c:pt idx="11">
                  <c:v>30.806666666666668</c:v>
                </c:pt>
                <c:pt idx="12">
                  <c:v>33.336666666666666</c:v>
                </c:pt>
                <c:pt idx="13">
                  <c:v>28.043333333333333</c:v>
                </c:pt>
                <c:pt idx="14">
                  <c:v>28.743333333333329</c:v>
                </c:pt>
                <c:pt idx="15">
                  <c:v>29.146666666666665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1CC0-4AF3-8FA2-0F7637C84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447410652793734"/>
          <c:w val="0.89588698682740531"/>
          <c:h val="0.5721251919181725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871-4949-B939-B93713D82EE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871-4949-B939-B93713D82EE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871-4949-B939-B93713D82EE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871-4949-B939-B93713D82EEA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4871-4949-B939-B93713D82EEA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4871-4949-B939-B93713D82EEA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4871-4949-B939-B93713D82EEA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4871-4949-B939-B93713D82EEA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4871-4949-B939-B93713D82EEA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4871-4949-B939-B93713D82EEA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4871-4949-B939-B93713D82EEA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4871-4949-B939-B93713D82EEA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4871-4949-B939-B93713D82EEA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4871-4949-B939-B93713D82EEA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4871-4949-B939-B93713D82EEA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4871-4949-B939-B93713D82EEA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4871-4949-B939-B93713D82EEA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Tabelle1!$H$36:$H$51</c:f>
                <c:numCache>
                  <c:formatCode>General</c:formatCode>
                  <c:ptCount val="16"/>
                  <c:pt idx="0">
                    <c:v>0.91854040693413563</c:v>
                  </c:pt>
                  <c:pt idx="1">
                    <c:v>4.6613084113296068</c:v>
                  </c:pt>
                  <c:pt idx="2">
                    <c:v>0.6538895759547344</c:v>
                  </c:pt>
                  <c:pt idx="3">
                    <c:v>0.95070141372929851</c:v>
                  </c:pt>
                  <c:pt idx="4">
                    <c:v>2.8724975334492053</c:v>
                  </c:pt>
                  <c:pt idx="5">
                    <c:v>0.47787514179321555</c:v>
                  </c:pt>
                  <c:pt idx="6">
                    <c:v>5.1358423952854535</c:v>
                  </c:pt>
                  <c:pt idx="7">
                    <c:v>6.0278356812575913</c:v>
                  </c:pt>
                  <c:pt idx="8">
                    <c:v>1.9450704921148056</c:v>
                  </c:pt>
                  <c:pt idx="9">
                    <c:v>6.0921570985880988</c:v>
                  </c:pt>
                  <c:pt idx="10">
                    <c:v>1.320521976831752</c:v>
                  </c:pt>
                  <c:pt idx="11">
                    <c:v>0.69085078223521745</c:v>
                  </c:pt>
                  <c:pt idx="12">
                    <c:v>4.7322185607433784</c:v>
                  </c:pt>
                  <c:pt idx="13">
                    <c:v>0.10820407170403537</c:v>
                  </c:pt>
                  <c:pt idx="14">
                    <c:v>0.15968386546969388</c:v>
                  </c:pt>
                  <c:pt idx="15">
                    <c:v>0.1715784659130066</c:v>
                  </c:pt>
                </c:numCache>
              </c:numRef>
            </c:plus>
            <c:minus>
              <c:numRef>
                <c:f>Tabelle1!$H$36:$H$51</c:f>
                <c:numCache>
                  <c:formatCode>General</c:formatCode>
                  <c:ptCount val="16"/>
                  <c:pt idx="0">
                    <c:v>0.91854040693413563</c:v>
                  </c:pt>
                  <c:pt idx="1">
                    <c:v>4.6613084113296068</c:v>
                  </c:pt>
                  <c:pt idx="2">
                    <c:v>0.6538895759547344</c:v>
                  </c:pt>
                  <c:pt idx="3">
                    <c:v>0.95070141372929851</c:v>
                  </c:pt>
                  <c:pt idx="4">
                    <c:v>2.8724975334492053</c:v>
                  </c:pt>
                  <c:pt idx="5">
                    <c:v>0.47787514179321555</c:v>
                  </c:pt>
                  <c:pt idx="6">
                    <c:v>5.1358423952854535</c:v>
                  </c:pt>
                  <c:pt idx="7">
                    <c:v>6.0278356812575913</c:v>
                  </c:pt>
                  <c:pt idx="8">
                    <c:v>1.9450704921148056</c:v>
                  </c:pt>
                  <c:pt idx="9">
                    <c:v>6.0921570985880988</c:v>
                  </c:pt>
                  <c:pt idx="10">
                    <c:v>1.320521976831752</c:v>
                  </c:pt>
                  <c:pt idx="11">
                    <c:v>0.69085078223521745</c:v>
                  </c:pt>
                  <c:pt idx="12">
                    <c:v>4.7322185607433784</c:v>
                  </c:pt>
                  <c:pt idx="13">
                    <c:v>0.10820407170403537</c:v>
                  </c:pt>
                  <c:pt idx="14">
                    <c:v>0.15968386546969388</c:v>
                  </c:pt>
                  <c:pt idx="15">
                    <c:v>0.1715784659130066</c:v>
                  </c:pt>
                </c:numCache>
              </c:numRef>
            </c:minus>
          </c:errBars>
          <c:cat>
            <c:strRef>
              <c:f>Tabelle1!$A$36:$A$51</c:f>
              <c:strCache>
                <c:ptCount val="16"/>
                <c:pt idx="0">
                  <c:v>ABT0/S63-0</c:v>
                </c:pt>
                <c:pt idx="1">
                  <c:v>ABT0/S63-500</c:v>
                </c:pt>
                <c:pt idx="2">
                  <c:v>ABT0/S63-1000</c:v>
                </c:pt>
                <c:pt idx="3">
                  <c:v>ABT0/S63-2000</c:v>
                </c:pt>
                <c:pt idx="4">
                  <c:v>ABT 1/S63-0</c:v>
                </c:pt>
                <c:pt idx="5">
                  <c:v>ABT 1/S63-500</c:v>
                </c:pt>
                <c:pt idx="6">
                  <c:v>ABT 1/S63-1000</c:v>
                </c:pt>
                <c:pt idx="7">
                  <c:v>ABT 1/S63-2000</c:v>
                </c:pt>
                <c:pt idx="8">
                  <c:v>ABT 3/S63-0</c:v>
                </c:pt>
                <c:pt idx="9">
                  <c:v>ABT 3/S63-500</c:v>
                </c:pt>
                <c:pt idx="10">
                  <c:v>ABT 3/S63-1000</c:v>
                </c:pt>
                <c:pt idx="11">
                  <c:v>ABT 3/S63-2000</c:v>
                </c:pt>
                <c:pt idx="12">
                  <c:v>ABT 10/S63-0</c:v>
                </c:pt>
                <c:pt idx="13">
                  <c:v>ABT 10/S63-500</c:v>
                </c:pt>
                <c:pt idx="14">
                  <c:v>ABT 10/S63-1000</c:v>
                </c:pt>
                <c:pt idx="15">
                  <c:v>ABT 10/S63-2000</c:v>
                </c:pt>
              </c:strCache>
            </c:strRef>
          </c:cat>
          <c:val>
            <c:numRef>
              <c:f>Tabelle1!$G$36:$G$51</c:f>
              <c:numCache>
                <c:formatCode>0.0</c:formatCode>
                <c:ptCount val="16"/>
                <c:pt idx="0">
                  <c:v>100</c:v>
                </c:pt>
                <c:pt idx="1">
                  <c:v>75.435328770683526</c:v>
                </c:pt>
                <c:pt idx="2">
                  <c:v>74.551676340639347</c:v>
                </c:pt>
                <c:pt idx="3">
                  <c:v>71.59317335181494</c:v>
                </c:pt>
                <c:pt idx="4">
                  <c:v>93.597851511738725</c:v>
                </c:pt>
                <c:pt idx="5">
                  <c:v>60.235640648011781</c:v>
                </c:pt>
                <c:pt idx="6">
                  <c:v>56.41081174737937</c:v>
                </c:pt>
                <c:pt idx="7">
                  <c:v>53.798839123278178</c:v>
                </c:pt>
                <c:pt idx="8">
                  <c:v>76.864766525166772</c:v>
                </c:pt>
                <c:pt idx="9">
                  <c:v>29.881746513038202</c:v>
                </c:pt>
                <c:pt idx="10">
                  <c:v>16.884692021138353</c:v>
                </c:pt>
                <c:pt idx="11">
                  <c:v>17.343844754396603</c:v>
                </c:pt>
                <c:pt idx="12">
                  <c:v>12.41661613098848</c:v>
                </c:pt>
                <c:pt idx="13">
                  <c:v>0.32054058736896818</c:v>
                </c:pt>
                <c:pt idx="14">
                  <c:v>0.11695399809408301</c:v>
                </c:pt>
                <c:pt idx="15">
                  <c:v>0.26856103266048686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4871-4949-B939-B93713D82E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1887761731478415"/>
          <c:w val="0.87768803987016686"/>
          <c:h val="0.621643982733457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841-48F8-BFC9-752BE69AD0E7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B841-48F8-BFC9-752BE69AD0E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B841-48F8-BFC9-752BE69AD0E7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B841-48F8-BFC9-752BE69AD0E7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B841-48F8-BFC9-752BE69AD0E7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B841-48F8-BFC9-752BE69AD0E7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B841-48F8-BFC9-752BE69AD0E7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B841-48F8-BFC9-752BE69AD0E7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B841-48F8-BFC9-752BE69AD0E7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B841-48F8-BFC9-752BE69AD0E7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B841-48F8-BFC9-752BE69AD0E7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B841-48F8-BFC9-752BE69AD0E7}"/>
              </c:ext>
            </c:extLst>
          </c:dPt>
          <c:dPt>
            <c:idx val="12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9-B841-48F8-BFC9-752BE69AD0E7}"/>
              </c:ext>
            </c:extLst>
          </c:dPt>
          <c:dPt>
            <c:idx val="13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B-B841-48F8-BFC9-752BE69AD0E7}"/>
              </c:ext>
            </c:extLst>
          </c:dPt>
          <c:dPt>
            <c:idx val="14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D-B841-48F8-BFC9-752BE69AD0E7}"/>
              </c:ext>
            </c:extLst>
          </c:dPt>
          <c:dPt>
            <c:idx val="15"/>
            <c:invertIfNegative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1F-B841-48F8-BFC9-752BE69AD0E7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B841-48F8-BFC9-752BE69AD0E7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Tabelle1!$H$3:$H$18</c:f>
                <c:numCache>
                  <c:formatCode>General</c:formatCode>
                  <c:ptCount val="16"/>
                  <c:pt idx="0">
                    <c:v>0.41741266551619299</c:v>
                  </c:pt>
                  <c:pt idx="1">
                    <c:v>0.44710177812216301</c:v>
                  </c:pt>
                  <c:pt idx="2">
                    <c:v>1.3297493498149686</c:v>
                  </c:pt>
                  <c:pt idx="3">
                    <c:v>1.0394389512296205</c:v>
                  </c:pt>
                  <c:pt idx="4">
                    <c:v>0.56665686266028747</c:v>
                  </c:pt>
                  <c:pt idx="5">
                    <c:v>0.78249600637958494</c:v>
                  </c:pt>
                  <c:pt idx="6">
                    <c:v>1.7475983520248586</c:v>
                  </c:pt>
                  <c:pt idx="7">
                    <c:v>0.73241609303272948</c:v>
                  </c:pt>
                  <c:pt idx="8">
                    <c:v>0.62420616252431671</c:v>
                  </c:pt>
                  <c:pt idx="9">
                    <c:v>1.556534612528742</c:v>
                  </c:pt>
                  <c:pt idx="10">
                    <c:v>0.31817186131606945</c:v>
                  </c:pt>
                  <c:pt idx="11">
                    <c:v>0.30105370506494722</c:v>
                  </c:pt>
                  <c:pt idx="12">
                    <c:v>0.1401189970465577</c:v>
                  </c:pt>
                  <c:pt idx="13">
                    <c:v>0.14525839046334263</c:v>
                  </c:pt>
                  <c:pt idx="14">
                    <c:v>0.20808652046684803</c:v>
                  </c:pt>
                  <c:pt idx="15">
                    <c:v>1.7960512242138351</c:v>
                  </c:pt>
                </c:numCache>
              </c:numRef>
            </c:plus>
            <c:minus>
              <c:numRef>
                <c:f>Tabelle1!$H$3:$H$18</c:f>
                <c:numCache>
                  <c:formatCode>General</c:formatCode>
                  <c:ptCount val="16"/>
                  <c:pt idx="0">
                    <c:v>0.41741266551619299</c:v>
                  </c:pt>
                  <c:pt idx="1">
                    <c:v>0.44710177812216301</c:v>
                  </c:pt>
                  <c:pt idx="2">
                    <c:v>1.3297493498149686</c:v>
                  </c:pt>
                  <c:pt idx="3">
                    <c:v>1.0394389512296205</c:v>
                  </c:pt>
                  <c:pt idx="4">
                    <c:v>0.56665686266028747</c:v>
                  </c:pt>
                  <c:pt idx="5">
                    <c:v>0.78249600637958494</c:v>
                  </c:pt>
                  <c:pt idx="6">
                    <c:v>1.7475983520248586</c:v>
                  </c:pt>
                  <c:pt idx="7">
                    <c:v>0.73241609303272948</c:v>
                  </c:pt>
                  <c:pt idx="8">
                    <c:v>0.62420616252431671</c:v>
                  </c:pt>
                  <c:pt idx="9">
                    <c:v>1.556534612528742</c:v>
                  </c:pt>
                  <c:pt idx="10">
                    <c:v>0.31817186131606945</c:v>
                  </c:pt>
                  <c:pt idx="11">
                    <c:v>0.30105370506494722</c:v>
                  </c:pt>
                  <c:pt idx="12">
                    <c:v>0.1401189970465577</c:v>
                  </c:pt>
                  <c:pt idx="13">
                    <c:v>0.14525839046334263</c:v>
                  </c:pt>
                  <c:pt idx="14">
                    <c:v>0.20808652046684803</c:v>
                  </c:pt>
                  <c:pt idx="15">
                    <c:v>1.7960512242138351</c:v>
                  </c:pt>
                </c:numCache>
              </c:numRef>
            </c:minus>
          </c:errBars>
          <c:cat>
            <c:strRef>
              <c:f>Tabelle1!$A$3:$A$18</c:f>
              <c:strCache>
                <c:ptCount val="16"/>
                <c:pt idx="0">
                  <c:v>ABT0/S63-0</c:v>
                </c:pt>
                <c:pt idx="1">
                  <c:v>ABT0/S63-2</c:v>
                </c:pt>
                <c:pt idx="2">
                  <c:v>ABT0/S63-10</c:v>
                </c:pt>
                <c:pt idx="3">
                  <c:v>ABT0/S63-50</c:v>
                </c:pt>
                <c:pt idx="4">
                  <c:v>ABT10/S63-0</c:v>
                </c:pt>
                <c:pt idx="5">
                  <c:v>ABT10/S63-2</c:v>
                </c:pt>
                <c:pt idx="6">
                  <c:v>ABT10/S63-10</c:v>
                </c:pt>
                <c:pt idx="7">
                  <c:v>ABT10/S63-50</c:v>
                </c:pt>
                <c:pt idx="8">
                  <c:v>ABT100/S63-0</c:v>
                </c:pt>
                <c:pt idx="9">
                  <c:v>ABT100/S63-2</c:v>
                </c:pt>
                <c:pt idx="10">
                  <c:v>ABT100/S63-10</c:v>
                </c:pt>
                <c:pt idx="11">
                  <c:v>ABT100/S63-50</c:v>
                </c:pt>
                <c:pt idx="12">
                  <c:v>ABT250/S63-0</c:v>
                </c:pt>
                <c:pt idx="13">
                  <c:v>ABT250/S63-2</c:v>
                </c:pt>
                <c:pt idx="14">
                  <c:v>ABT250/S63-10</c:v>
                </c:pt>
                <c:pt idx="15">
                  <c:v>ABT250/S63-50</c:v>
                </c:pt>
              </c:strCache>
            </c:strRef>
          </c:cat>
          <c:val>
            <c:numRef>
              <c:f>Tabelle1!$G$3:$G$18</c:f>
              <c:numCache>
                <c:formatCode>0.0</c:formatCode>
                <c:ptCount val="16"/>
                <c:pt idx="0">
                  <c:v>4.666666666666667</c:v>
                </c:pt>
                <c:pt idx="1">
                  <c:v>7.96</c:v>
                </c:pt>
                <c:pt idx="2">
                  <c:v>16.366666666666667</c:v>
                </c:pt>
                <c:pt idx="3">
                  <c:v>37.563333333333333</c:v>
                </c:pt>
                <c:pt idx="4">
                  <c:v>6.1499999999999995</c:v>
                </c:pt>
                <c:pt idx="5">
                  <c:v>12.75</c:v>
                </c:pt>
                <c:pt idx="6">
                  <c:v>41.77</c:v>
                </c:pt>
                <c:pt idx="7">
                  <c:v>76.663333333333341</c:v>
                </c:pt>
                <c:pt idx="8">
                  <c:v>10.203333333333333</c:v>
                </c:pt>
                <c:pt idx="9">
                  <c:v>30.05</c:v>
                </c:pt>
                <c:pt idx="10">
                  <c:v>81.036666666666676</c:v>
                </c:pt>
                <c:pt idx="11">
                  <c:v>85.566666666666663</c:v>
                </c:pt>
                <c:pt idx="12">
                  <c:v>10.876666666666667</c:v>
                </c:pt>
                <c:pt idx="13">
                  <c:v>38.050000000000004</c:v>
                </c:pt>
                <c:pt idx="14">
                  <c:v>84.51</c:v>
                </c:pt>
                <c:pt idx="15">
                  <c:v>82.91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B841-48F8-BFC9-752BE69AD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566" y="2710039"/>
            <a:ext cx="10240407" cy="5765059"/>
          </a:xfrm>
        </p:spPr>
        <p:txBody>
          <a:bodyPr anchor="b"/>
          <a:lstStyle>
            <a:lvl1pPr algn="ctr">
              <a:defRPr sz="790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5942" y="8697421"/>
            <a:ext cx="9035654" cy="3997975"/>
          </a:xfrm>
        </p:spPr>
        <p:txBody>
          <a:bodyPr/>
          <a:lstStyle>
            <a:lvl1pPr marL="0" indent="0" algn="ctr">
              <a:buNone/>
              <a:defRPr sz="3162"/>
            </a:lvl1pPr>
            <a:lvl2pPr marL="602361" indent="0" algn="ctr">
              <a:buNone/>
              <a:defRPr sz="2635"/>
            </a:lvl2pPr>
            <a:lvl3pPr marL="1204722" indent="0" algn="ctr">
              <a:buNone/>
              <a:defRPr sz="2372"/>
            </a:lvl3pPr>
            <a:lvl4pPr marL="1807083" indent="0" algn="ctr">
              <a:buNone/>
              <a:defRPr sz="2108"/>
            </a:lvl4pPr>
            <a:lvl5pPr marL="2409444" indent="0" algn="ctr">
              <a:buNone/>
              <a:defRPr sz="2108"/>
            </a:lvl5pPr>
            <a:lvl6pPr marL="3011805" indent="0" algn="ctr">
              <a:buNone/>
              <a:defRPr sz="2108"/>
            </a:lvl6pPr>
            <a:lvl7pPr marL="3614166" indent="0" algn="ctr">
              <a:buNone/>
              <a:defRPr sz="2108"/>
            </a:lvl7pPr>
            <a:lvl8pPr marL="4216527" indent="0" algn="ctr">
              <a:buNone/>
              <a:defRPr sz="2108"/>
            </a:lvl8pPr>
            <a:lvl9pPr marL="4818888" indent="0" algn="ctr">
              <a:buNone/>
              <a:defRPr sz="2108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45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7517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21520" y="881625"/>
            <a:ext cx="2597750" cy="1403316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8269" y="881625"/>
            <a:ext cx="7642657" cy="1403316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29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777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1994" y="4128309"/>
            <a:ext cx="10391002" cy="6888171"/>
          </a:xfrm>
        </p:spPr>
        <p:txBody>
          <a:bodyPr anchor="b"/>
          <a:lstStyle>
            <a:lvl1pPr>
              <a:defRPr sz="790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994" y="11081645"/>
            <a:ext cx="10391002" cy="3622327"/>
          </a:xfrm>
        </p:spPr>
        <p:txBody>
          <a:bodyPr/>
          <a:lstStyle>
            <a:lvl1pPr marL="0" indent="0">
              <a:buNone/>
              <a:defRPr sz="3162">
                <a:solidFill>
                  <a:schemeClr val="tx1"/>
                </a:solidFill>
              </a:defRPr>
            </a:lvl1pPr>
            <a:lvl2pPr marL="602361" indent="0">
              <a:buNone/>
              <a:defRPr sz="2635">
                <a:solidFill>
                  <a:schemeClr val="tx1">
                    <a:tint val="75000"/>
                  </a:schemeClr>
                </a:solidFill>
              </a:defRPr>
            </a:lvl2pPr>
            <a:lvl3pPr marL="1204722" indent="0">
              <a:buNone/>
              <a:defRPr sz="2372">
                <a:solidFill>
                  <a:schemeClr val="tx1">
                    <a:tint val="75000"/>
                  </a:schemeClr>
                </a:solidFill>
              </a:defRPr>
            </a:lvl3pPr>
            <a:lvl4pPr marL="1807083" indent="0">
              <a:buNone/>
              <a:defRPr sz="2108">
                <a:solidFill>
                  <a:schemeClr val="tx1">
                    <a:tint val="75000"/>
                  </a:schemeClr>
                </a:solidFill>
              </a:defRPr>
            </a:lvl4pPr>
            <a:lvl5pPr marL="2409444" indent="0">
              <a:buNone/>
              <a:defRPr sz="2108">
                <a:solidFill>
                  <a:schemeClr val="tx1">
                    <a:tint val="75000"/>
                  </a:schemeClr>
                </a:solidFill>
              </a:defRPr>
            </a:lvl5pPr>
            <a:lvl6pPr marL="3011805" indent="0">
              <a:buNone/>
              <a:defRPr sz="2108">
                <a:solidFill>
                  <a:schemeClr val="tx1">
                    <a:tint val="75000"/>
                  </a:schemeClr>
                </a:solidFill>
              </a:defRPr>
            </a:lvl6pPr>
            <a:lvl7pPr marL="3614166" indent="0">
              <a:buNone/>
              <a:defRPr sz="2108">
                <a:solidFill>
                  <a:schemeClr val="tx1">
                    <a:tint val="75000"/>
                  </a:schemeClr>
                </a:solidFill>
              </a:defRPr>
            </a:lvl7pPr>
            <a:lvl8pPr marL="4216527" indent="0">
              <a:buNone/>
              <a:defRPr sz="2108">
                <a:solidFill>
                  <a:schemeClr val="tx1">
                    <a:tint val="75000"/>
                  </a:schemeClr>
                </a:solidFill>
              </a:defRPr>
            </a:lvl8pPr>
            <a:lvl9pPr marL="4818888" indent="0">
              <a:buNone/>
              <a:defRPr sz="2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857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8268" y="4408124"/>
            <a:ext cx="5120204" cy="10506669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066" y="4408124"/>
            <a:ext cx="5120204" cy="10506669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662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37" y="881629"/>
            <a:ext cx="10391002" cy="320068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839" y="4059308"/>
            <a:ext cx="5096672" cy="1989404"/>
          </a:xfrm>
        </p:spPr>
        <p:txBody>
          <a:bodyPr anchor="b"/>
          <a:lstStyle>
            <a:lvl1pPr marL="0" indent="0">
              <a:buNone/>
              <a:defRPr sz="3162" b="1"/>
            </a:lvl1pPr>
            <a:lvl2pPr marL="602361" indent="0">
              <a:buNone/>
              <a:defRPr sz="2635" b="1"/>
            </a:lvl2pPr>
            <a:lvl3pPr marL="1204722" indent="0">
              <a:buNone/>
              <a:defRPr sz="2372" b="1"/>
            </a:lvl3pPr>
            <a:lvl4pPr marL="1807083" indent="0">
              <a:buNone/>
              <a:defRPr sz="2108" b="1"/>
            </a:lvl4pPr>
            <a:lvl5pPr marL="2409444" indent="0">
              <a:buNone/>
              <a:defRPr sz="2108" b="1"/>
            </a:lvl5pPr>
            <a:lvl6pPr marL="3011805" indent="0">
              <a:buNone/>
              <a:defRPr sz="2108" b="1"/>
            </a:lvl6pPr>
            <a:lvl7pPr marL="3614166" indent="0">
              <a:buNone/>
              <a:defRPr sz="2108" b="1"/>
            </a:lvl7pPr>
            <a:lvl8pPr marL="4216527" indent="0">
              <a:buNone/>
              <a:defRPr sz="2108" b="1"/>
            </a:lvl8pPr>
            <a:lvl9pPr marL="4818888" indent="0">
              <a:buNone/>
              <a:defRPr sz="2108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9839" y="6048713"/>
            <a:ext cx="5096672" cy="889674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9067" y="4059308"/>
            <a:ext cx="5121773" cy="1989404"/>
          </a:xfrm>
        </p:spPr>
        <p:txBody>
          <a:bodyPr anchor="b"/>
          <a:lstStyle>
            <a:lvl1pPr marL="0" indent="0">
              <a:buNone/>
              <a:defRPr sz="3162" b="1"/>
            </a:lvl1pPr>
            <a:lvl2pPr marL="602361" indent="0">
              <a:buNone/>
              <a:defRPr sz="2635" b="1"/>
            </a:lvl2pPr>
            <a:lvl3pPr marL="1204722" indent="0">
              <a:buNone/>
              <a:defRPr sz="2372" b="1"/>
            </a:lvl3pPr>
            <a:lvl4pPr marL="1807083" indent="0">
              <a:buNone/>
              <a:defRPr sz="2108" b="1"/>
            </a:lvl4pPr>
            <a:lvl5pPr marL="2409444" indent="0">
              <a:buNone/>
              <a:defRPr sz="2108" b="1"/>
            </a:lvl5pPr>
            <a:lvl6pPr marL="3011805" indent="0">
              <a:buNone/>
              <a:defRPr sz="2108" b="1"/>
            </a:lvl6pPr>
            <a:lvl7pPr marL="3614166" indent="0">
              <a:buNone/>
              <a:defRPr sz="2108" b="1"/>
            </a:lvl7pPr>
            <a:lvl8pPr marL="4216527" indent="0">
              <a:buNone/>
              <a:defRPr sz="2108" b="1"/>
            </a:lvl8pPr>
            <a:lvl9pPr marL="4818888" indent="0">
              <a:buNone/>
              <a:defRPr sz="2108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9067" y="6048713"/>
            <a:ext cx="5121773" cy="889674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3354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4037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9416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37" y="1103948"/>
            <a:ext cx="3885645" cy="3863816"/>
          </a:xfrm>
        </p:spPr>
        <p:txBody>
          <a:bodyPr anchor="b"/>
          <a:lstStyle>
            <a:lvl1pPr>
              <a:defRPr sz="4216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1773" y="2384224"/>
            <a:ext cx="6099066" cy="11767774"/>
          </a:xfrm>
        </p:spPr>
        <p:txBody>
          <a:bodyPr/>
          <a:lstStyle>
            <a:lvl1pPr>
              <a:defRPr sz="4216"/>
            </a:lvl1pPr>
            <a:lvl2pPr>
              <a:defRPr sz="3689"/>
            </a:lvl2pPr>
            <a:lvl3pPr>
              <a:defRPr sz="3162"/>
            </a:lvl3pPr>
            <a:lvl4pPr>
              <a:defRPr sz="2635"/>
            </a:lvl4pPr>
            <a:lvl5pPr>
              <a:defRPr sz="2635"/>
            </a:lvl5pPr>
            <a:lvl6pPr>
              <a:defRPr sz="2635"/>
            </a:lvl6pPr>
            <a:lvl7pPr>
              <a:defRPr sz="2635"/>
            </a:lvl7pPr>
            <a:lvl8pPr>
              <a:defRPr sz="2635"/>
            </a:lvl8pPr>
            <a:lvl9pPr>
              <a:defRPr sz="2635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9837" y="4967764"/>
            <a:ext cx="3885645" cy="9203397"/>
          </a:xfrm>
        </p:spPr>
        <p:txBody>
          <a:bodyPr/>
          <a:lstStyle>
            <a:lvl1pPr marL="0" indent="0">
              <a:buNone/>
              <a:defRPr sz="2108"/>
            </a:lvl1pPr>
            <a:lvl2pPr marL="602361" indent="0">
              <a:buNone/>
              <a:defRPr sz="1845"/>
            </a:lvl2pPr>
            <a:lvl3pPr marL="1204722" indent="0">
              <a:buNone/>
              <a:defRPr sz="1581"/>
            </a:lvl3pPr>
            <a:lvl4pPr marL="1807083" indent="0">
              <a:buNone/>
              <a:defRPr sz="1318"/>
            </a:lvl4pPr>
            <a:lvl5pPr marL="2409444" indent="0">
              <a:buNone/>
              <a:defRPr sz="1318"/>
            </a:lvl5pPr>
            <a:lvl6pPr marL="3011805" indent="0">
              <a:buNone/>
              <a:defRPr sz="1318"/>
            </a:lvl6pPr>
            <a:lvl7pPr marL="3614166" indent="0">
              <a:buNone/>
              <a:defRPr sz="1318"/>
            </a:lvl7pPr>
            <a:lvl8pPr marL="4216527" indent="0">
              <a:buNone/>
              <a:defRPr sz="1318"/>
            </a:lvl8pPr>
            <a:lvl9pPr marL="4818888" indent="0">
              <a:buNone/>
              <a:defRPr sz="131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40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37" y="1103948"/>
            <a:ext cx="3885645" cy="3863816"/>
          </a:xfrm>
        </p:spPr>
        <p:txBody>
          <a:bodyPr anchor="b"/>
          <a:lstStyle>
            <a:lvl1pPr>
              <a:defRPr sz="4216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21773" y="2384224"/>
            <a:ext cx="6099066" cy="11767774"/>
          </a:xfrm>
        </p:spPr>
        <p:txBody>
          <a:bodyPr anchor="t"/>
          <a:lstStyle>
            <a:lvl1pPr marL="0" indent="0">
              <a:buNone/>
              <a:defRPr sz="4216"/>
            </a:lvl1pPr>
            <a:lvl2pPr marL="602361" indent="0">
              <a:buNone/>
              <a:defRPr sz="3689"/>
            </a:lvl2pPr>
            <a:lvl3pPr marL="1204722" indent="0">
              <a:buNone/>
              <a:defRPr sz="3162"/>
            </a:lvl3pPr>
            <a:lvl4pPr marL="1807083" indent="0">
              <a:buNone/>
              <a:defRPr sz="2635"/>
            </a:lvl4pPr>
            <a:lvl5pPr marL="2409444" indent="0">
              <a:buNone/>
              <a:defRPr sz="2635"/>
            </a:lvl5pPr>
            <a:lvl6pPr marL="3011805" indent="0">
              <a:buNone/>
              <a:defRPr sz="2635"/>
            </a:lvl6pPr>
            <a:lvl7pPr marL="3614166" indent="0">
              <a:buNone/>
              <a:defRPr sz="2635"/>
            </a:lvl7pPr>
            <a:lvl8pPr marL="4216527" indent="0">
              <a:buNone/>
              <a:defRPr sz="2635"/>
            </a:lvl8pPr>
            <a:lvl9pPr marL="4818888" indent="0">
              <a:buNone/>
              <a:defRPr sz="2635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9837" y="4967764"/>
            <a:ext cx="3885645" cy="9203397"/>
          </a:xfrm>
        </p:spPr>
        <p:txBody>
          <a:bodyPr/>
          <a:lstStyle>
            <a:lvl1pPr marL="0" indent="0">
              <a:buNone/>
              <a:defRPr sz="2108"/>
            </a:lvl1pPr>
            <a:lvl2pPr marL="602361" indent="0">
              <a:buNone/>
              <a:defRPr sz="1845"/>
            </a:lvl2pPr>
            <a:lvl3pPr marL="1204722" indent="0">
              <a:buNone/>
              <a:defRPr sz="1581"/>
            </a:lvl3pPr>
            <a:lvl4pPr marL="1807083" indent="0">
              <a:buNone/>
              <a:defRPr sz="1318"/>
            </a:lvl4pPr>
            <a:lvl5pPr marL="2409444" indent="0">
              <a:buNone/>
              <a:defRPr sz="1318"/>
            </a:lvl5pPr>
            <a:lvl6pPr marL="3011805" indent="0">
              <a:buNone/>
              <a:defRPr sz="1318"/>
            </a:lvl6pPr>
            <a:lvl7pPr marL="3614166" indent="0">
              <a:buNone/>
              <a:defRPr sz="1318"/>
            </a:lvl7pPr>
            <a:lvl8pPr marL="4216527" indent="0">
              <a:buNone/>
              <a:defRPr sz="1318"/>
            </a:lvl8pPr>
            <a:lvl9pPr marL="4818888" indent="0">
              <a:buNone/>
              <a:defRPr sz="131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7131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8268" y="881629"/>
            <a:ext cx="10391002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8268" y="4408124"/>
            <a:ext cx="10391002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8268" y="15347941"/>
            <a:ext cx="271069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0E58C-F326-4D15-B9A4-B03104438C5A}" type="datetimeFigureOut">
              <a:rPr lang="de-DE" smtClean="0"/>
              <a:t>23.09.2022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90747" y="15347941"/>
            <a:ext cx="406604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8574" y="15347941"/>
            <a:ext cx="271069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9D177-7946-4E6A-AA73-79A1DF21BA3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87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04722" rtl="0" eaLnBrk="1" latinLnBrk="0" hangingPunct="1">
        <a:lnSpc>
          <a:spcPct val="90000"/>
        </a:lnSpc>
        <a:spcBef>
          <a:spcPct val="0"/>
        </a:spcBef>
        <a:buNone/>
        <a:defRPr sz="57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1181" indent="-301181" algn="l" defTabSz="1204722" rtl="0" eaLnBrk="1" latinLnBrk="0" hangingPunct="1">
        <a:lnSpc>
          <a:spcPct val="90000"/>
        </a:lnSpc>
        <a:spcBef>
          <a:spcPts val="1318"/>
        </a:spcBef>
        <a:buFont typeface="Arial" panose="020B0604020202020204" pitchFamily="34" charset="0"/>
        <a:buChar char="•"/>
        <a:defRPr sz="3689" kern="1200">
          <a:solidFill>
            <a:schemeClr val="tx1"/>
          </a:solidFill>
          <a:latin typeface="+mn-lt"/>
          <a:ea typeface="+mn-ea"/>
          <a:cs typeface="+mn-cs"/>
        </a:defRPr>
      </a:lvl1pPr>
      <a:lvl2pPr marL="903542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3162" kern="1200">
          <a:solidFill>
            <a:schemeClr val="tx1"/>
          </a:solidFill>
          <a:latin typeface="+mn-lt"/>
          <a:ea typeface="+mn-ea"/>
          <a:cs typeface="+mn-cs"/>
        </a:defRPr>
      </a:lvl2pPr>
      <a:lvl3pPr marL="1505903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635" kern="1200">
          <a:solidFill>
            <a:schemeClr val="tx1"/>
          </a:solidFill>
          <a:latin typeface="+mn-lt"/>
          <a:ea typeface="+mn-ea"/>
          <a:cs typeface="+mn-cs"/>
        </a:defRPr>
      </a:lvl3pPr>
      <a:lvl4pPr marL="2108264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372" kern="1200">
          <a:solidFill>
            <a:schemeClr val="tx1"/>
          </a:solidFill>
          <a:latin typeface="+mn-lt"/>
          <a:ea typeface="+mn-ea"/>
          <a:cs typeface="+mn-cs"/>
        </a:defRPr>
      </a:lvl4pPr>
      <a:lvl5pPr marL="2710625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372" kern="1200">
          <a:solidFill>
            <a:schemeClr val="tx1"/>
          </a:solidFill>
          <a:latin typeface="+mn-lt"/>
          <a:ea typeface="+mn-ea"/>
          <a:cs typeface="+mn-cs"/>
        </a:defRPr>
      </a:lvl5pPr>
      <a:lvl6pPr marL="3312986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372" kern="1200">
          <a:solidFill>
            <a:schemeClr val="tx1"/>
          </a:solidFill>
          <a:latin typeface="+mn-lt"/>
          <a:ea typeface="+mn-ea"/>
          <a:cs typeface="+mn-cs"/>
        </a:defRPr>
      </a:lvl6pPr>
      <a:lvl7pPr marL="3915347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372" kern="1200">
          <a:solidFill>
            <a:schemeClr val="tx1"/>
          </a:solidFill>
          <a:latin typeface="+mn-lt"/>
          <a:ea typeface="+mn-ea"/>
          <a:cs typeface="+mn-cs"/>
        </a:defRPr>
      </a:lvl7pPr>
      <a:lvl8pPr marL="4517708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372" kern="1200">
          <a:solidFill>
            <a:schemeClr val="tx1"/>
          </a:solidFill>
          <a:latin typeface="+mn-lt"/>
          <a:ea typeface="+mn-ea"/>
          <a:cs typeface="+mn-cs"/>
        </a:defRPr>
      </a:lvl8pPr>
      <a:lvl9pPr marL="5120069" indent="-301181" algn="l" defTabSz="1204722" rtl="0" eaLnBrk="1" latinLnBrk="0" hangingPunct="1">
        <a:lnSpc>
          <a:spcPct val="90000"/>
        </a:lnSpc>
        <a:spcBef>
          <a:spcPts val="659"/>
        </a:spcBef>
        <a:buFont typeface="Arial" panose="020B0604020202020204" pitchFamily="34" charset="0"/>
        <a:buChar char="•"/>
        <a:defRPr sz="23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1pPr>
      <a:lvl2pPr marL="602361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2pPr>
      <a:lvl3pPr marL="1204722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3pPr>
      <a:lvl4pPr marL="1807083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4pPr>
      <a:lvl5pPr marL="2409444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5pPr>
      <a:lvl6pPr marL="3011805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6pPr>
      <a:lvl7pPr marL="3614166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7pPr>
      <a:lvl8pPr marL="4216527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8pPr>
      <a:lvl9pPr marL="4818888" algn="l" defTabSz="1204722" rtl="0" eaLnBrk="1" latinLnBrk="0" hangingPunct="1">
        <a:defRPr sz="23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11" Type="http://schemas.openxmlformats.org/officeDocument/2006/relationships/chart" Target="../charts/chart10.xml"/><Relationship Id="rId5" Type="http://schemas.openxmlformats.org/officeDocument/2006/relationships/chart" Target="../charts/chart4.xml"/><Relationship Id="rId10" Type="http://schemas.openxmlformats.org/officeDocument/2006/relationships/chart" Target="../charts/chart9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feld 26"/>
          <p:cNvSpPr txBox="1"/>
          <p:nvPr/>
        </p:nvSpPr>
        <p:spPr>
          <a:xfrm>
            <a:off x="2322708" y="637469"/>
            <a:ext cx="3027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Viable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normalized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, %)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7713425" y="637469"/>
            <a:ext cx="3018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Apoptotic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(Sub-G1, %)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103182" y="10001779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MyLa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2" name="Diagramm 31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9365511"/>
              </p:ext>
            </p:extLst>
          </p:nvPr>
        </p:nvGraphicFramePr>
        <p:xfrm>
          <a:off x="833757" y="8863421"/>
          <a:ext cx="5508172" cy="3052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3" name="Diagramm 32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8685488"/>
              </p:ext>
            </p:extLst>
          </p:nvPr>
        </p:nvGraphicFramePr>
        <p:xfrm>
          <a:off x="6346644" y="8863421"/>
          <a:ext cx="5508000" cy="30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Textfeld 33"/>
          <p:cNvSpPr txBox="1"/>
          <p:nvPr/>
        </p:nvSpPr>
        <p:spPr>
          <a:xfrm>
            <a:off x="103182" y="7236189"/>
            <a:ext cx="941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HuT-78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Diagramm 35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1504042"/>
              </p:ext>
            </p:extLst>
          </p:nvPr>
        </p:nvGraphicFramePr>
        <p:xfrm>
          <a:off x="833757" y="6060430"/>
          <a:ext cx="5508172" cy="3052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Diagramm 36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949327"/>
              </p:ext>
            </p:extLst>
          </p:nvPr>
        </p:nvGraphicFramePr>
        <p:xfrm>
          <a:off x="6346644" y="6073665"/>
          <a:ext cx="5508000" cy="30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8" name="Diagramm 37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0585521"/>
              </p:ext>
            </p:extLst>
          </p:nvPr>
        </p:nvGraphicFramePr>
        <p:xfrm>
          <a:off x="833757" y="652737"/>
          <a:ext cx="5508172" cy="3052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Textfeld 38"/>
          <p:cNvSpPr txBox="1"/>
          <p:nvPr/>
        </p:nvSpPr>
        <p:spPr>
          <a:xfrm>
            <a:off x="103182" y="183894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0" name="Diagramm 39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432547"/>
              </p:ext>
            </p:extLst>
          </p:nvPr>
        </p:nvGraphicFramePr>
        <p:xfrm>
          <a:off x="6312455" y="774642"/>
          <a:ext cx="5542189" cy="2785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1" name="Textfeld 40"/>
          <p:cNvSpPr txBox="1"/>
          <p:nvPr/>
        </p:nvSpPr>
        <p:spPr>
          <a:xfrm>
            <a:off x="103182" y="1277525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SeAx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1" name="Diagramm 50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229984"/>
              </p:ext>
            </p:extLst>
          </p:nvPr>
        </p:nvGraphicFramePr>
        <p:xfrm>
          <a:off x="6309189" y="11590998"/>
          <a:ext cx="5545455" cy="2943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2" name="Diagramm 51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292518"/>
              </p:ext>
            </p:extLst>
          </p:nvPr>
        </p:nvGraphicFramePr>
        <p:xfrm>
          <a:off x="833757" y="11590999"/>
          <a:ext cx="5508172" cy="3052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Diagramm 52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107655"/>
              </p:ext>
            </p:extLst>
          </p:nvPr>
        </p:nvGraphicFramePr>
        <p:xfrm>
          <a:off x="6309188" y="3510824"/>
          <a:ext cx="5545455" cy="2785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4" name="Diagramm 53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3117163"/>
              </p:ext>
            </p:extLst>
          </p:nvPr>
        </p:nvGraphicFramePr>
        <p:xfrm>
          <a:off x="829042" y="3422802"/>
          <a:ext cx="5508172" cy="3052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5" name="Textfeld 54"/>
          <p:cNvSpPr txBox="1"/>
          <p:nvPr/>
        </p:nvSpPr>
        <p:spPr>
          <a:xfrm>
            <a:off x="103182" y="4639876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HH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221436" y="14907840"/>
            <a:ext cx="116062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S3: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Combinations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S63845 and ABT-263 in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CTCL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de-DE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CTCL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seeded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24-well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(50,000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indicated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S63845 and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ABT-263. Numbers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behind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inhibitors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´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names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indicate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concentrations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nM.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panel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apoptosis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right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panel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after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24 h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calcein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staining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sub-G1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respectively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Numbers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viable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controls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(DMSO-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= 100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);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apoptotic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means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and SDs of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triplicate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determinations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hteck 57"/>
          <p:cNvSpPr/>
          <p:nvPr/>
        </p:nvSpPr>
        <p:spPr>
          <a:xfrm>
            <a:off x="103182" y="291803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S3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0223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128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Charité Universitaetsmedizin Berlin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Eberle, Jürgen</dc:creator>
  <cp:lastModifiedBy>Eberle, Jürgen</cp:lastModifiedBy>
  <cp:revision>17</cp:revision>
  <dcterms:created xsi:type="dcterms:W3CDTF">2022-09-15T08:58:55Z</dcterms:created>
  <dcterms:modified xsi:type="dcterms:W3CDTF">2022-09-23T16:49:30Z</dcterms:modified>
</cp:coreProperties>
</file>